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1391B-3FE8-47F1-A4F5-6E8D99CBE7FE}" v="365" dt="2024-03-25T09:39:42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Dantuma" userId="f4642254-72b5-4d4b-9db2-7f50e14553be" providerId="ADAL" clId="{5421391B-3FE8-47F1-A4F5-6E8D99CBE7FE}"/>
    <pc:docChg chg="undo custSel modSld">
      <pc:chgData name="Joost Dantuma" userId="f4642254-72b5-4d4b-9db2-7f50e14553be" providerId="ADAL" clId="{5421391B-3FE8-47F1-A4F5-6E8D99CBE7FE}" dt="2024-03-25T09:39:42.519" v="1057"/>
      <pc:docMkLst>
        <pc:docMk/>
      </pc:docMkLst>
      <pc:sldChg chg="addSp delSp modSp mod">
        <pc:chgData name="Joost Dantuma" userId="f4642254-72b5-4d4b-9db2-7f50e14553be" providerId="ADAL" clId="{5421391B-3FE8-47F1-A4F5-6E8D99CBE7FE}" dt="2024-03-25T09:39:42.519" v="1057"/>
        <pc:sldMkLst>
          <pc:docMk/>
          <pc:sldMk cId="1665256994" sldId="256"/>
        </pc:sldMkLst>
        <pc:spChg chg="del mod">
          <ac:chgData name="Joost Dantuma" userId="f4642254-72b5-4d4b-9db2-7f50e14553be" providerId="ADAL" clId="{5421391B-3FE8-47F1-A4F5-6E8D99CBE7FE}" dt="2024-03-24T14:53:06.887" v="133" actId="478"/>
          <ac:spMkLst>
            <pc:docMk/>
            <pc:sldMk cId="1665256994" sldId="256"/>
            <ac:spMk id="2" creationId="{03A43950-DE1E-E9DB-4D3A-1CE4998C1674}"/>
          </ac:spMkLst>
        </pc:spChg>
        <pc:spChg chg="add mod">
          <ac:chgData name="Joost Dantuma" userId="f4642254-72b5-4d4b-9db2-7f50e14553be" providerId="ADAL" clId="{5421391B-3FE8-47F1-A4F5-6E8D99CBE7FE}" dt="2024-03-25T08:40:18.537" v="1030" actId="1076"/>
          <ac:spMkLst>
            <pc:docMk/>
            <pc:sldMk cId="1665256994" sldId="256"/>
            <ac:spMk id="2" creationId="{0E00B417-0B21-1F6F-0A23-0EBBB4D0C4DF}"/>
          </ac:spMkLst>
        </pc:spChg>
        <pc:spChg chg="mod ord">
          <ac:chgData name="Joost Dantuma" userId="f4642254-72b5-4d4b-9db2-7f50e14553be" providerId="ADAL" clId="{5421391B-3FE8-47F1-A4F5-6E8D99CBE7FE}" dt="2024-03-25T08:39:56.910" v="1029" actId="1036"/>
          <ac:spMkLst>
            <pc:docMk/>
            <pc:sldMk cId="1665256994" sldId="256"/>
            <ac:spMk id="3" creationId="{22FE6CAE-98D8-1750-68B3-E79FE8879225}"/>
          </ac:spMkLst>
        </pc:spChg>
        <pc:spChg chg="add del mod">
          <ac:chgData name="Joost Dantuma" userId="f4642254-72b5-4d4b-9db2-7f50e14553be" providerId="ADAL" clId="{5421391B-3FE8-47F1-A4F5-6E8D99CBE7FE}" dt="2024-03-24T14:53:10.012" v="134" actId="478"/>
          <ac:spMkLst>
            <pc:docMk/>
            <pc:sldMk cId="1665256994" sldId="256"/>
            <ac:spMk id="5" creationId="{FFE80390-54E9-9BD9-6025-BD130E787EF8}"/>
          </ac:spMkLst>
        </pc:spChg>
        <pc:picChg chg="add del mod">
          <ac:chgData name="Joost Dantuma" userId="f4642254-72b5-4d4b-9db2-7f50e14553be" providerId="ADAL" clId="{5421391B-3FE8-47F1-A4F5-6E8D99CBE7FE}" dt="2024-03-25T08:31:23.904" v="947" actId="478"/>
          <ac:picMkLst>
            <pc:docMk/>
            <pc:sldMk cId="1665256994" sldId="256"/>
            <ac:picMk id="4" creationId="{5CE743B3-4E35-53B6-1E3C-132F980043D0}"/>
          </ac:picMkLst>
        </pc:picChg>
        <pc:picChg chg="add mod">
          <ac:chgData name="Joost Dantuma" userId="f4642254-72b5-4d4b-9db2-7f50e14553be" providerId="ADAL" clId="{5421391B-3FE8-47F1-A4F5-6E8D99CBE7FE}" dt="2024-03-25T08:31:15.781" v="946" actId="732"/>
          <ac:picMkLst>
            <pc:docMk/>
            <pc:sldMk cId="1665256994" sldId="256"/>
            <ac:picMk id="5" creationId="{2B60A17B-FDDB-8626-25F4-6CECC99F6E9E}"/>
          </ac:picMkLst>
        </pc:picChg>
        <pc:picChg chg="add del mod">
          <ac:chgData name="Joost Dantuma" userId="f4642254-72b5-4d4b-9db2-7f50e14553be" providerId="ADAL" clId="{5421391B-3FE8-47F1-A4F5-6E8D99CBE7FE}" dt="2024-03-25T08:42:59.665" v="1047" actId="478"/>
          <ac:picMkLst>
            <pc:docMk/>
            <pc:sldMk cId="1665256994" sldId="256"/>
            <ac:picMk id="6" creationId="{078A124A-533A-3755-276E-DCB682484415}"/>
          </ac:picMkLst>
        </pc:picChg>
        <pc:picChg chg="add mod">
          <ac:chgData name="Joost Dantuma" userId="f4642254-72b5-4d4b-9db2-7f50e14553be" providerId="ADAL" clId="{5421391B-3FE8-47F1-A4F5-6E8D99CBE7FE}" dt="2024-03-25T08:37:57.127" v="988" actId="171"/>
          <ac:picMkLst>
            <pc:docMk/>
            <pc:sldMk cId="1665256994" sldId="256"/>
            <ac:picMk id="1026" creationId="{5CAD36C3-CD9A-A456-9651-B81634F46C79}"/>
          </ac:picMkLst>
        </pc:picChg>
        <pc:picChg chg="add mod">
          <ac:chgData name="Joost Dantuma" userId="f4642254-72b5-4d4b-9db2-7f50e14553be" providerId="ADAL" clId="{5421391B-3FE8-47F1-A4F5-6E8D99CBE7FE}" dt="2024-03-24T14:57:29.050" v="249" actId="12788"/>
          <ac:picMkLst>
            <pc:docMk/>
            <pc:sldMk cId="1665256994" sldId="256"/>
            <ac:picMk id="1028" creationId="{95F5B797-1CE8-C467-D79D-291F5D963EFB}"/>
          </ac:picMkLst>
        </pc:picChg>
        <pc:picChg chg="add mod">
          <ac:chgData name="Joost Dantuma" userId="f4642254-72b5-4d4b-9db2-7f50e14553be" providerId="ADAL" clId="{5421391B-3FE8-47F1-A4F5-6E8D99CBE7FE}" dt="2024-03-25T09:39:42.519" v="1057"/>
          <ac:picMkLst>
            <pc:docMk/>
            <pc:sldMk cId="1665256994" sldId="256"/>
            <ac:picMk id="1030" creationId="{9E2ADFED-2186-2BE8-22C5-5C88A6A362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1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7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9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2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4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E779-8104-40D9-B9BC-70177B49DFD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A35C-DA6F-453D-B396-C07C3107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atterns Tiles Tiled Blue Islamic Pattern On White Background | PSD Free  Download - Pikbest">
            <a:extLst>
              <a:ext uri="{FF2B5EF4-FFF2-40B4-BE49-F238E27FC236}">
                <a16:creationId xmlns:a16="http://schemas.microsoft.com/office/drawing/2014/main" id="{9E2ADFED-2186-2BE8-22C5-5C88A6A36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17"/>
          <a:stretch/>
        </p:blipFill>
        <p:spPr bwMode="auto">
          <a:xfrm rot="5400000">
            <a:off x="-665241" y="665241"/>
            <a:ext cx="609298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rough The Desert Review – Creaking Shelves">
            <a:extLst>
              <a:ext uri="{FF2B5EF4-FFF2-40B4-BE49-F238E27FC236}">
                <a16:creationId xmlns:a16="http://schemas.microsoft.com/office/drawing/2014/main" id="{5CAD36C3-CD9A-A456-9651-B81634F4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6484" l="977" r="89844">
                        <a14:foregroundMark x1="16699" y1="30859" x2="16699" y2="30859"/>
                        <a14:foregroundMark x1="14746" y1="31152" x2="14160" y2="32031"/>
                        <a14:foregroundMark x1="13281" y1="32617" x2="9961" y2="35840"/>
                        <a14:foregroundMark x1="9863" y1="36816" x2="11816" y2="43164"/>
                        <a14:foregroundMark x1="15039" y1="49707" x2="15234" y2="50977"/>
                        <a14:foregroundMark x1="15234" y1="51563" x2="13867" y2="56641"/>
                        <a14:foregroundMark x1="13574" y1="60645" x2="13574" y2="61230"/>
                        <a14:foregroundMark x1="13574" y1="61230" x2="13574" y2="61230"/>
                        <a14:foregroundMark x1="13574" y1="61230" x2="13574" y2="61230"/>
                        <a14:foregroundMark x1="13574" y1="61230" x2="13867" y2="64258"/>
                        <a14:foregroundMark x1="14941" y1="66113" x2="15332" y2="66113"/>
                        <a14:foregroundMark x1="16895" y1="69629" x2="17969" y2="74414"/>
                        <a14:foregroundMark x1="17969" y1="74414" x2="17969" y2="74414"/>
                        <a14:foregroundMark x1="17969" y1="74414" x2="17969" y2="74414"/>
                        <a14:foregroundMark x1="18359" y1="73438" x2="20215" y2="68457"/>
                        <a14:foregroundMark x1="19434" y1="66211" x2="21387" y2="61426"/>
                        <a14:foregroundMark x1="36035" y1="56738" x2="36035" y2="56738"/>
                        <a14:foregroundMark x1="32910" y1="50781" x2="27637" y2="40723"/>
                        <a14:foregroundMark x1="26758" y1="39844" x2="20801" y2="35645"/>
                        <a14:foregroundMark x1="20801" y1="35645" x2="20801" y2="35645"/>
                        <a14:foregroundMark x1="17969" y1="33984" x2="16699" y2="30078"/>
                        <a14:foregroundMark x1="16016" y1="27539" x2="15820" y2="26172"/>
                        <a14:foregroundMark x1="15820" y1="26172" x2="20020" y2="20508"/>
                        <a14:foregroundMark x1="20020" y1="20508" x2="20020" y2="20508"/>
                        <a14:foregroundMark x1="20020" y1="20410" x2="18848" y2="19141"/>
                        <a14:foregroundMark x1="17480" y1="18457" x2="17480" y2="18457"/>
                        <a14:foregroundMark x1="17285" y1="18262" x2="17285" y2="18262"/>
                        <a14:foregroundMark x1="11914" y1="16504" x2="18848" y2="17676"/>
                        <a14:foregroundMark x1="18848" y1="17676" x2="14063" y2="34082"/>
                        <a14:foregroundMark x1="14063" y1="34082" x2="18652" y2="40527"/>
                        <a14:foregroundMark x1="18652" y1="40527" x2="21484" y2="51563"/>
                        <a14:foregroundMark x1="21484" y1="51563" x2="28711" y2="54883"/>
                        <a14:foregroundMark x1="28711" y1="54883" x2="23242" y2="69824"/>
                        <a14:foregroundMark x1="23242" y1="69824" x2="27344" y2="79980"/>
                        <a14:foregroundMark x1="27344" y1="79980" x2="22363" y2="87988"/>
                        <a14:foregroundMark x1="22363" y1="87988" x2="14648" y2="90723"/>
                        <a14:foregroundMark x1="14648" y1="90723" x2="10449" y2="82520"/>
                        <a14:foregroundMark x1="10449" y1="82520" x2="5859" y2="88965"/>
                        <a14:foregroundMark x1="5859" y1="88965" x2="5957" y2="89844"/>
                        <a14:foregroundMark x1="14941" y1="71582" x2="14941" y2="71582"/>
                        <a14:foregroundMark x1="6738" y1="59277" x2="6738" y2="59277"/>
                        <a14:foregroundMark x1="4590" y1="40332" x2="4590" y2="40332"/>
                        <a14:foregroundMark x1="4492" y1="40332" x2="4492" y2="40332"/>
                        <a14:foregroundMark x1="4785" y1="34277" x2="4102" y2="32227"/>
                        <a14:foregroundMark x1="4590" y1="31738" x2="977" y2="66992"/>
                        <a14:foregroundMark x1="7129" y1="31738" x2="9863" y2="48730"/>
                        <a14:foregroundMark x1="9863" y1="48730" x2="1855" y2="80273"/>
                        <a14:foregroundMark x1="31152" y1="67676" x2="34863" y2="87500"/>
                        <a14:foregroundMark x1="14453" y1="10449" x2="14453" y2="10449"/>
                        <a14:foregroundMark x1="14648" y1="10449" x2="14648" y2="10449"/>
                        <a14:foregroundMark x1="12793" y1="10449" x2="12793" y2="10449"/>
                        <a14:foregroundMark x1="14355" y1="11426" x2="14746" y2="11230"/>
                        <a14:foregroundMark x1="14746" y1="11230" x2="14746" y2="11230"/>
                        <a14:foregroundMark x1="35156" y1="96289" x2="7910" y2="96484"/>
                        <a14:foregroundMark x1="7910" y1="96484" x2="4688" y2="85840"/>
                        <a14:foregroundMark x1="4688" y1="85840" x2="3125" y2="84473"/>
                        <a14:foregroundMark x1="35645" y1="94727" x2="35645" y2="94727"/>
                        <a14:foregroundMark x1="14063" y1="94824" x2="14063" y2="94824"/>
                        <a14:foregroundMark x1="3711" y1="96191" x2="14844" y2="94238"/>
                        <a14:foregroundMark x1="14844" y1="94238" x2="15332" y2="94336"/>
                        <a14:foregroundMark x1="18262" y1="11230" x2="18262" y2="11230"/>
                        <a14:foregroundMark x1="32422" y1="31543" x2="33789" y2="54785"/>
                        <a14:foregroundMark x1="33789" y1="54785" x2="31934" y2="59473"/>
                        <a14:foregroundMark x1="30469" y1="28809" x2="30469" y2="28809"/>
                        <a14:backgroundMark x1="45020" y1="37988" x2="36621" y2="68262"/>
                        <a14:backgroundMark x1="36621" y1="68262" x2="47559" y2="69043"/>
                        <a14:backgroundMark x1="47559" y1="69043" x2="55957" y2="68652"/>
                        <a14:backgroundMark x1="55957" y1="68652" x2="90625" y2="53516"/>
                        <a14:backgroundMark x1="90625" y1="53516" x2="86230" y2="45215"/>
                        <a14:backgroundMark x1="86230" y1="45215" x2="79199" y2="43457"/>
                        <a14:backgroundMark x1="79199" y1="43457" x2="66602" y2="53125"/>
                        <a14:backgroundMark x1="66602" y1="53125" x2="59668" y2="52344"/>
                        <a14:backgroundMark x1="59668" y1="52344" x2="62988" y2="43555"/>
                        <a14:backgroundMark x1="62988" y1="43555" x2="55273" y2="47168"/>
                        <a14:backgroundMark x1="55273" y1="47168" x2="49902" y2="59961"/>
                        <a14:backgroundMark x1="49902" y1="59961" x2="50098" y2="68750"/>
                        <a14:backgroundMark x1="50098" y1="68750" x2="60938" y2="72754"/>
                        <a14:backgroundMark x1="60938" y1="72754" x2="67285" y2="67676"/>
                        <a14:backgroundMark x1="67285" y1="67676" x2="65039" y2="76074"/>
                        <a14:backgroundMark x1="65039" y1="76074" x2="56055" y2="68262"/>
                        <a14:backgroundMark x1="56055" y1="68262" x2="48145" y2="74512"/>
                        <a14:backgroundMark x1="48145" y1="74512" x2="38379" y2="71582"/>
                        <a14:backgroundMark x1="38379" y1="71582" x2="37695" y2="59180"/>
                        <a14:backgroundMark x1="37695" y1="59180" x2="51367" y2="49414"/>
                        <a14:backgroundMark x1="51367" y1="49414" x2="56250" y2="41309"/>
                        <a14:backgroundMark x1="56250" y1="41309" x2="45117" y2="62402"/>
                        <a14:backgroundMark x1="45117" y1="62402" x2="47070" y2="47656"/>
                        <a14:backgroundMark x1="47070" y1="47656" x2="52344" y2="42969"/>
                        <a14:backgroundMark x1="52344" y1="42969" x2="59180" y2="48926"/>
                        <a14:backgroundMark x1="59180" y1="48926" x2="55176" y2="63379"/>
                        <a14:backgroundMark x1="55176" y1="63379" x2="82324" y2="47754"/>
                        <a14:backgroundMark x1="82324" y1="47754" x2="89746" y2="52246"/>
                        <a14:backgroundMark x1="89746" y1="52246" x2="77344" y2="65039"/>
                        <a14:backgroundMark x1="77344" y1="65039" x2="88574" y2="5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79"/>
          <a:stretch/>
        </p:blipFill>
        <p:spPr bwMode="auto">
          <a:xfrm>
            <a:off x="-29047" y="2274824"/>
            <a:ext cx="4418076" cy="38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FE6CAE-98D8-1750-68B3-E79FE887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8" y="1291332"/>
            <a:ext cx="4762500" cy="5362592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  <a:spcBef>
                <a:spcPts val="600"/>
              </a:spcBef>
            </a:pPr>
            <a:r>
              <a:rPr lang="en-GB" sz="1300" b="1" u="sng" dirty="0"/>
              <a:t>Setup: </a:t>
            </a:r>
          </a:p>
          <a:p>
            <a:pPr algn="r"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Choose a side of board, 2-3players don’t use shaded area.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Put palm trees on oases.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Put point tokens on watering holes and remaining oases.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Give each player their riders to put on 1 of each colour camel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The grey camel is to remember what colour you are.</a:t>
            </a:r>
          </a:p>
          <a:p>
            <a:pPr algn="r">
              <a:lnSpc>
                <a:spcPct val="70000"/>
              </a:lnSpc>
              <a:spcBef>
                <a:spcPts val="600"/>
              </a:spcBef>
            </a:pPr>
            <a:r>
              <a:rPr lang="en-GB" sz="1300" dirty="0"/>
              <a:t>Now: Take turns to place 1 rider each around map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i="1" dirty="0">
                <a:solidFill>
                  <a:schemeClr val="accent2">
                    <a:lumMod val="50000"/>
                  </a:schemeClr>
                </a:solidFill>
              </a:rPr>
              <a:t>*This can’t be on a watering hole, next to an oasis or another rider.</a:t>
            </a:r>
          </a:p>
          <a:p>
            <a:pPr algn="r">
              <a:lnSpc>
                <a:spcPct val="70000"/>
              </a:lnSpc>
              <a:spcBef>
                <a:spcPts val="800"/>
              </a:spcBef>
            </a:pPr>
            <a:r>
              <a:rPr lang="en-GB" sz="1300" b="1" u="sng" dirty="0"/>
              <a:t>Play:</a:t>
            </a:r>
          </a:p>
          <a:p>
            <a:pPr algn="r"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Twice, place a camel of the correct colour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dirty="0"/>
              <a:t> next to one of your growing camel trains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dirty="0"/>
              <a:t> (you can branch off mid train).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i="1" dirty="0">
                <a:solidFill>
                  <a:schemeClr val="accent2">
                    <a:lumMod val="50000"/>
                  </a:schemeClr>
                </a:solidFill>
              </a:rPr>
              <a:t>*You cannot touch caravans of the same colour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i="1" dirty="0">
                <a:solidFill>
                  <a:schemeClr val="accent2">
                    <a:lumMod val="50000"/>
                  </a:schemeClr>
                </a:solidFill>
              </a:rPr>
              <a:t> as another player. </a:t>
            </a:r>
          </a:p>
          <a:p>
            <a:pPr algn="r">
              <a:lnSpc>
                <a:spcPct val="70000"/>
              </a:lnSpc>
              <a:spcBef>
                <a:spcPts val="600"/>
              </a:spcBef>
            </a:pPr>
            <a:r>
              <a:rPr lang="en-GB" sz="1300" i="1" dirty="0">
                <a:solidFill>
                  <a:schemeClr val="accent2">
                    <a:lumMod val="50000"/>
                  </a:schemeClr>
                </a:solidFill>
              </a:rPr>
              <a:t>*You cannot go onto an oasis.</a:t>
            </a:r>
          </a:p>
          <a:p>
            <a:pPr algn="r">
              <a:lnSpc>
                <a:spcPct val="70000"/>
              </a:lnSpc>
              <a:spcBef>
                <a:spcPts val="800"/>
              </a:spcBef>
            </a:pPr>
            <a:r>
              <a:rPr lang="en-GB" sz="1300" b="1" u="sng" dirty="0"/>
              <a:t>Score:</a:t>
            </a:r>
          </a:p>
          <a:p>
            <a:pPr algn="r">
              <a:lnSpc>
                <a:spcPct val="70000"/>
              </a:lnSpc>
              <a:spcBef>
                <a:spcPts val="400"/>
              </a:spcBef>
            </a:pPr>
            <a:r>
              <a:rPr lang="en-GB" sz="1300" b="1" dirty="0"/>
              <a:t>+5 points </a:t>
            </a:r>
            <a:r>
              <a:rPr lang="en-GB" sz="1300" dirty="0"/>
              <a:t>the 1</a:t>
            </a:r>
            <a:r>
              <a:rPr lang="en-GB" sz="1300" baseline="30000" dirty="0"/>
              <a:t>st</a:t>
            </a:r>
            <a:r>
              <a:rPr lang="en-GB" sz="1300" dirty="0"/>
              <a:t> time your train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dirty="0"/>
              <a:t>touches each oasis, or crosses the river.</a:t>
            </a:r>
          </a:p>
          <a:p>
            <a:pPr algn="r">
              <a:lnSpc>
                <a:spcPct val="70000"/>
              </a:lnSpc>
              <a:spcBef>
                <a:spcPts val="300"/>
              </a:spcBef>
            </a:pPr>
            <a:r>
              <a:rPr lang="en-GB" sz="1300" b="1" dirty="0"/>
              <a:t>+The Token value </a:t>
            </a:r>
            <a:r>
              <a:rPr lang="en-GB" sz="1300" dirty="0"/>
              <a:t>if go onto a watering hole.</a:t>
            </a:r>
          </a:p>
          <a:p>
            <a:pPr algn="r">
              <a:lnSpc>
                <a:spcPct val="70000"/>
              </a:lnSpc>
              <a:spcBef>
                <a:spcPts val="600"/>
              </a:spcBef>
            </a:pPr>
            <a:r>
              <a:rPr lang="en-GB" sz="1300" dirty="0"/>
              <a:t>And also at the end of the game: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b="1" dirty="0"/>
              <a:t>+10 points for the longest train </a:t>
            </a:r>
            <a:r>
              <a:rPr lang="en-GB" sz="1300" dirty="0"/>
              <a:t>of each colour 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dirty="0"/>
              <a:t>(5 if tied).</a:t>
            </a:r>
          </a:p>
          <a:p>
            <a:pPr algn="r">
              <a:lnSpc>
                <a:spcPct val="70000"/>
              </a:lnSpc>
              <a:spcBef>
                <a:spcPts val="200"/>
              </a:spcBef>
            </a:pPr>
            <a:r>
              <a:rPr lang="en-GB" sz="1300" b="1" dirty="0"/>
              <a:t>+1 point per hex </a:t>
            </a:r>
            <a:r>
              <a:rPr lang="en-GB" sz="1300" dirty="0"/>
              <a:t>plus everything inside an area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dirty="0"/>
              <a:t>completely enclosed by one of your trains</a:t>
            </a:r>
          </a:p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en-GB" sz="1300" dirty="0"/>
              <a:t> (this maybe against rocks or edge).</a:t>
            </a:r>
          </a:p>
          <a:p>
            <a:pPr algn="r">
              <a:lnSpc>
                <a:spcPct val="70000"/>
              </a:lnSpc>
              <a:spcBef>
                <a:spcPts val="800"/>
              </a:spcBef>
            </a:pPr>
            <a:r>
              <a:rPr lang="en-GB" sz="1300" b="1" u="sng" dirty="0"/>
              <a:t>Game ends:</a:t>
            </a:r>
          </a:p>
          <a:p>
            <a:pPr algn="r">
              <a:lnSpc>
                <a:spcPct val="70000"/>
              </a:lnSpc>
              <a:spcBef>
                <a:spcPts val="400"/>
              </a:spcBef>
            </a:pPr>
            <a:r>
              <a:rPr lang="en-GB" sz="1300" dirty="0"/>
              <a:t>When the supply of 1 colour of camel is gone.</a:t>
            </a:r>
          </a:p>
        </p:txBody>
      </p:sp>
      <p:pic>
        <p:nvPicPr>
          <p:cNvPr id="1028" name="Picture 4" descr="Through the Desert Review | Board Games | Zatu Games UK">
            <a:extLst>
              <a:ext uri="{FF2B5EF4-FFF2-40B4-BE49-F238E27FC236}">
                <a16:creationId xmlns:a16="http://schemas.microsoft.com/office/drawing/2014/main" id="{95F5B797-1CE8-C467-D79D-291F5D963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42" b="61515" l="25957" r="96809">
                        <a14:foregroundMark x1="30426" y1="16364" x2="30426" y2="16364"/>
                        <a14:foregroundMark x1="30532" y1="7879" x2="30532" y2="7879"/>
                        <a14:foregroundMark x1="27553" y1="16364" x2="27553" y2="16364"/>
                        <a14:foregroundMark x1="57021" y1="15152" x2="57021" y2="15152"/>
                        <a14:foregroundMark x1="64574" y1="22121" x2="64574" y2="22121"/>
                        <a14:foregroundMark x1="67872" y1="22424" x2="67872" y2="22424"/>
                        <a14:foregroundMark x1="51915" y1="35152" x2="51915" y2="35152"/>
                        <a14:foregroundMark x1="30532" y1="59091" x2="30532" y2="59091"/>
                        <a14:foregroundMark x1="27553" y1="48788" x2="27553" y2="48788"/>
                        <a14:foregroundMark x1="38085" y1="62424" x2="38085" y2="62424"/>
                        <a14:foregroundMark x1="34574" y1="62727" x2="34574" y2="62727"/>
                        <a14:foregroundMark x1="58617" y1="42727" x2="58617" y2="42727"/>
                        <a14:foregroundMark x1="61064" y1="40606" x2="61064" y2="40606"/>
                        <a14:foregroundMark x1="64574" y1="46364" x2="64574" y2="46364"/>
                        <a14:foregroundMark x1="75851" y1="33636" x2="75851" y2="33636"/>
                        <a14:foregroundMark x1="77766" y1="45152" x2="77766" y2="45152"/>
                        <a14:foregroundMark x1="75851" y1="53636" x2="75851" y2="53636"/>
                        <a14:foregroundMark x1="72128" y1="57576" x2="72128" y2="57576"/>
                        <a14:foregroundMark x1="68830" y1="57273" x2="68830" y2="57273"/>
                        <a14:foregroundMark x1="86702" y1="56061" x2="86702" y2="56061"/>
                        <a14:foregroundMark x1="96809" y1="51818" x2="96809" y2="51818"/>
                        <a14:foregroundMark x1="92234" y1="40303" x2="92234" y2="40303"/>
                        <a14:foregroundMark x1="92128" y1="27576" x2="92128" y2="27576"/>
                        <a14:foregroundMark x1="96489" y1="18485" x2="96489" y2="18485"/>
                        <a14:foregroundMark x1="88404" y1="42424" x2="88404" y2="42424"/>
                        <a14:foregroundMark x1="84362" y1="44545" x2="84362" y2="44545"/>
                        <a14:foregroundMark x1="59255" y1="18182" x2="59255" y2="18182"/>
                        <a14:foregroundMark x1="61277" y1="18485" x2="61277" y2="18485"/>
                        <a14:foregroundMark x1="61170" y1="24545" x2="61170" y2="24545"/>
                        <a14:foregroundMark x1="51915" y1="14242" x2="51915" y2="14242"/>
                        <a14:foregroundMark x1="60426" y1="14545" x2="60426" y2="14545"/>
                        <a14:foregroundMark x1="36277" y1="62424" x2="36277" y2="62424"/>
                        <a14:foregroundMark x1="70745" y1="57879" x2="70745" y2="57879"/>
                        <a14:foregroundMark x1="81064" y1="37273" x2="81064" y2="37273"/>
                        <a14:foregroundMark x1="80426" y1="13636" x2="80426" y2="13636"/>
                        <a14:foregroundMark x1="66915" y1="6667" x2="66915" y2="6667"/>
                        <a14:foregroundMark x1="68404" y1="4848" x2="68404" y2="4848"/>
                        <a14:foregroundMark x1="48936" y1="10606" x2="48936" y2="10606"/>
                        <a14:foregroundMark x1="58511" y1="25152" x2="58511" y2="25152"/>
                        <a14:foregroundMark x1="81489" y1="49091" x2="81489" y2="49091"/>
                        <a14:foregroundMark x1="94787" y1="21818" x2="94787" y2="21818"/>
                        <a14:foregroundMark x1="92234" y1="24848" x2="92234" y2="24848"/>
                        <a14:foregroundMark x1="75957" y1="14848" x2="75957" y2="14848"/>
                        <a14:foregroundMark x1="67553" y1="58485" x2="67553" y2="58485"/>
                        <a14:foregroundMark x1="46064" y1="39697" x2="46064" y2="39697"/>
                        <a14:foregroundMark x1="42872" y1="41212" x2="42872" y2="41212"/>
                        <a14:foregroundMark x1="37766" y1="41818" x2="37766" y2="41818"/>
                        <a14:foregroundMark x1="26915" y1="23636" x2="26915" y2="23636"/>
                        <a14:foregroundMark x1="25957" y1="19697" x2="25957" y2="19697"/>
                        <a14:foregroundMark x1="53298" y1="15152" x2="53298" y2="15152"/>
                        <a14:foregroundMark x1="68085" y1="5455" x2="68085" y2="5455"/>
                        <a14:foregroundMark x1="53085" y1="11212" x2="53085" y2="11212"/>
                        <a14:backgroundMark x1="47766" y1="28485" x2="47766" y2="28485"/>
                        <a14:backgroundMark x1="68723" y1="21212" x2="69894" y2="19091"/>
                        <a14:backgroundMark x1="41809" y1="15455" x2="41809" y2="15455"/>
                        <a14:backgroundMark x1="37128" y1="18788" x2="37128" y2="18788"/>
                        <a14:backgroundMark x1="33936" y1="13030" x2="33936" y2="13030"/>
                        <a14:backgroundMark x1="48830" y1="43333" x2="48830" y2="43333"/>
                        <a14:backgroundMark x1="62021" y1="45758" x2="62021" y2="45758"/>
                        <a14:backgroundMark x1="68830" y1="53939" x2="68830" y2="53939"/>
                        <a14:backgroundMark x1="74894" y1="50606" x2="74894" y2="50606"/>
                        <a14:backgroundMark x1="77979" y1="40909" x2="77979" y2="40909"/>
                        <a14:backgroundMark x1="85319" y1="40909" x2="85319" y2="40909"/>
                        <a14:backgroundMark x1="65106" y1="42424" x2="65106" y2="42424"/>
                        <a14:backgroundMark x1="27766" y1="24848" x2="27766" y2="24848"/>
                        <a14:backgroundMark x1="41702" y1="43636" x2="41702" y2="43636"/>
                        <a14:backgroundMark x1="70000" y1="50000" x2="70000" y2="50000"/>
                        <a14:backgroundMark x1="29043" y1="17576" x2="29043" y2="17576"/>
                        <a14:backgroundMark x1="26809" y1="19394" x2="26809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5" b="31889"/>
          <a:stretch/>
        </p:blipFill>
        <p:spPr bwMode="auto">
          <a:xfrm>
            <a:off x="371309" y="50008"/>
            <a:ext cx="4019883" cy="12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E00B417-0B21-1F6F-0A23-0EBBB4D0C4DF}"/>
              </a:ext>
            </a:extLst>
          </p:cNvPr>
          <p:cNvSpPr txBox="1">
            <a:spLocks/>
          </p:cNvSpPr>
          <p:nvPr/>
        </p:nvSpPr>
        <p:spPr>
          <a:xfrm>
            <a:off x="1793966" y="1149669"/>
            <a:ext cx="970230" cy="225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GB" sz="1300" i="1" dirty="0"/>
              <a:t>2-5players</a:t>
            </a:r>
          </a:p>
        </p:txBody>
      </p:sp>
      <p:pic>
        <p:nvPicPr>
          <p:cNvPr id="5" name="Picture 2" descr="Through the Desert (Preorder)">
            <a:extLst>
              <a:ext uri="{FF2B5EF4-FFF2-40B4-BE49-F238E27FC236}">
                <a16:creationId xmlns:a16="http://schemas.microsoft.com/office/drawing/2014/main" id="{2B60A17B-FDDB-8626-25F4-6CECC99F6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6310" r="18549" b="13162"/>
          <a:stretch/>
        </p:blipFill>
        <p:spPr bwMode="auto">
          <a:xfrm>
            <a:off x="4762500" y="0"/>
            <a:ext cx="4762500" cy="60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56994"/>
      </p:ext>
    </p:extLst>
  </p:cSld>
  <p:clrMapOvr>
    <a:masterClrMapping/>
  </p:clrMapOvr>
</p:sld>
</file>

<file path=ppt/theme/theme1.xml><?xml version="1.0" encoding="utf-8"?>
<a:theme xmlns:a="http://schemas.openxmlformats.org/drawingml/2006/main" name="A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" id="{6A129BE8-946B-49F9-92CB-8DBED4B7DB6D}" vid="{FA52B457-BBFE-4095-8AA3-1F32ECAC74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228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A4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 the Desert</dc:title>
  <dc:creator>Joost Dantuma</dc:creator>
  <cp:lastModifiedBy>Joost Dantuma</cp:lastModifiedBy>
  <cp:revision>1</cp:revision>
  <dcterms:created xsi:type="dcterms:W3CDTF">2024-03-24T14:29:39Z</dcterms:created>
  <dcterms:modified xsi:type="dcterms:W3CDTF">2024-03-25T09:39:47Z</dcterms:modified>
</cp:coreProperties>
</file>