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</p:sldIdLst>
  <p:sldSz cx="6858000" cy="9906000" type="A4"/>
  <p:notesSz cx="6669088" cy="97536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2B91"/>
    <a:srgbClr val="CC66FF"/>
    <a:srgbClr val="A36221"/>
    <a:srgbClr val="89521C"/>
    <a:srgbClr val="182B4C"/>
    <a:srgbClr val="EDEDDF"/>
    <a:srgbClr val="D6D6B9"/>
    <a:srgbClr val="D02128"/>
    <a:srgbClr val="6600CC"/>
    <a:srgbClr val="052E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1E36AE-C0C7-424C-AB44-837F250309BD}" v="67" dt="2024-03-29T17:04:56.1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55" autoAdjust="0"/>
    <p:restoredTop sz="94291" autoAdjust="0"/>
  </p:normalViewPr>
  <p:slideViewPr>
    <p:cSldViewPr snapToGrid="0">
      <p:cViewPr varScale="1">
        <p:scale>
          <a:sx n="38" d="100"/>
          <a:sy n="38" d="100"/>
        </p:scale>
        <p:origin x="24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ost Dantuma" userId="f4642254-72b5-4d4b-9db2-7f50e14553be" providerId="ADAL" clId="{541E36AE-C0C7-424C-AB44-837F250309BD}"/>
    <pc:docChg chg="delSld modSld">
      <pc:chgData name="Joost Dantuma" userId="f4642254-72b5-4d4b-9db2-7f50e14553be" providerId="ADAL" clId="{541E36AE-C0C7-424C-AB44-837F250309BD}" dt="2024-03-29T17:04:56.177" v="67" actId="1035"/>
      <pc:docMkLst>
        <pc:docMk/>
      </pc:docMkLst>
      <pc:sldChg chg="del">
        <pc:chgData name="Joost Dantuma" userId="f4642254-72b5-4d4b-9db2-7f50e14553be" providerId="ADAL" clId="{541E36AE-C0C7-424C-AB44-837F250309BD}" dt="2024-03-29T17:04:33.705" v="0" actId="47"/>
        <pc:sldMkLst>
          <pc:docMk/>
          <pc:sldMk cId="1201747701" sldId="256"/>
        </pc:sldMkLst>
      </pc:sldChg>
      <pc:sldChg chg="del">
        <pc:chgData name="Joost Dantuma" userId="f4642254-72b5-4d4b-9db2-7f50e14553be" providerId="ADAL" clId="{541E36AE-C0C7-424C-AB44-837F250309BD}" dt="2024-03-29T17:04:33.705" v="0" actId="47"/>
        <pc:sldMkLst>
          <pc:docMk/>
          <pc:sldMk cId="1977560072" sldId="257"/>
        </pc:sldMkLst>
      </pc:sldChg>
      <pc:sldChg chg="del">
        <pc:chgData name="Joost Dantuma" userId="f4642254-72b5-4d4b-9db2-7f50e14553be" providerId="ADAL" clId="{541E36AE-C0C7-424C-AB44-837F250309BD}" dt="2024-03-29T17:04:33.705" v="0" actId="47"/>
        <pc:sldMkLst>
          <pc:docMk/>
          <pc:sldMk cId="344872676" sldId="258"/>
        </pc:sldMkLst>
      </pc:sldChg>
      <pc:sldChg chg="del">
        <pc:chgData name="Joost Dantuma" userId="f4642254-72b5-4d4b-9db2-7f50e14553be" providerId="ADAL" clId="{541E36AE-C0C7-424C-AB44-837F250309BD}" dt="2024-03-29T17:04:33.705" v="0" actId="47"/>
        <pc:sldMkLst>
          <pc:docMk/>
          <pc:sldMk cId="256920650" sldId="259"/>
        </pc:sldMkLst>
      </pc:sldChg>
      <pc:sldChg chg="del">
        <pc:chgData name="Joost Dantuma" userId="f4642254-72b5-4d4b-9db2-7f50e14553be" providerId="ADAL" clId="{541E36AE-C0C7-424C-AB44-837F250309BD}" dt="2024-03-29T17:04:33.705" v="0" actId="47"/>
        <pc:sldMkLst>
          <pc:docMk/>
          <pc:sldMk cId="161438376" sldId="260"/>
        </pc:sldMkLst>
      </pc:sldChg>
      <pc:sldChg chg="del">
        <pc:chgData name="Joost Dantuma" userId="f4642254-72b5-4d4b-9db2-7f50e14553be" providerId="ADAL" clId="{541E36AE-C0C7-424C-AB44-837F250309BD}" dt="2024-03-29T17:04:33.705" v="0" actId="47"/>
        <pc:sldMkLst>
          <pc:docMk/>
          <pc:sldMk cId="505069230" sldId="261"/>
        </pc:sldMkLst>
      </pc:sldChg>
      <pc:sldChg chg="del">
        <pc:chgData name="Joost Dantuma" userId="f4642254-72b5-4d4b-9db2-7f50e14553be" providerId="ADAL" clId="{541E36AE-C0C7-424C-AB44-837F250309BD}" dt="2024-03-29T17:04:33.705" v="0" actId="47"/>
        <pc:sldMkLst>
          <pc:docMk/>
          <pc:sldMk cId="4085853791" sldId="262"/>
        </pc:sldMkLst>
      </pc:sldChg>
      <pc:sldChg chg="del">
        <pc:chgData name="Joost Dantuma" userId="f4642254-72b5-4d4b-9db2-7f50e14553be" providerId="ADAL" clId="{541E36AE-C0C7-424C-AB44-837F250309BD}" dt="2024-03-29T17:04:33.705" v="0" actId="47"/>
        <pc:sldMkLst>
          <pc:docMk/>
          <pc:sldMk cId="3518627168" sldId="263"/>
        </pc:sldMkLst>
      </pc:sldChg>
      <pc:sldChg chg="del">
        <pc:chgData name="Joost Dantuma" userId="f4642254-72b5-4d4b-9db2-7f50e14553be" providerId="ADAL" clId="{541E36AE-C0C7-424C-AB44-837F250309BD}" dt="2024-03-29T17:04:33.705" v="0" actId="47"/>
        <pc:sldMkLst>
          <pc:docMk/>
          <pc:sldMk cId="3966127655" sldId="264"/>
        </pc:sldMkLst>
      </pc:sldChg>
      <pc:sldChg chg="del">
        <pc:chgData name="Joost Dantuma" userId="f4642254-72b5-4d4b-9db2-7f50e14553be" providerId="ADAL" clId="{541E36AE-C0C7-424C-AB44-837F250309BD}" dt="2024-03-29T17:04:33.705" v="0" actId="47"/>
        <pc:sldMkLst>
          <pc:docMk/>
          <pc:sldMk cId="3976639798" sldId="265"/>
        </pc:sldMkLst>
      </pc:sldChg>
      <pc:sldChg chg="del">
        <pc:chgData name="Joost Dantuma" userId="f4642254-72b5-4d4b-9db2-7f50e14553be" providerId="ADAL" clId="{541E36AE-C0C7-424C-AB44-837F250309BD}" dt="2024-03-29T17:04:33.705" v="0" actId="47"/>
        <pc:sldMkLst>
          <pc:docMk/>
          <pc:sldMk cId="1738724902" sldId="266"/>
        </pc:sldMkLst>
      </pc:sldChg>
      <pc:sldChg chg="delSp modSp">
        <pc:chgData name="Joost Dantuma" userId="f4642254-72b5-4d4b-9db2-7f50e14553be" providerId="ADAL" clId="{541E36AE-C0C7-424C-AB44-837F250309BD}" dt="2024-03-29T17:04:56.177" v="67" actId="1035"/>
        <pc:sldMkLst>
          <pc:docMk/>
          <pc:sldMk cId="2183821763" sldId="268"/>
        </pc:sldMkLst>
        <pc:spChg chg="mod">
          <ac:chgData name="Joost Dantuma" userId="f4642254-72b5-4d4b-9db2-7f50e14553be" providerId="ADAL" clId="{541E36AE-C0C7-424C-AB44-837F250309BD}" dt="2024-03-29T17:04:56.177" v="67" actId="1035"/>
          <ac:spMkLst>
            <pc:docMk/>
            <pc:sldMk cId="2183821763" sldId="268"/>
            <ac:spMk id="3" creationId="{34875AAD-8828-DDD0-D733-E566057F3F7D}"/>
          </ac:spMkLst>
        </pc:spChg>
        <pc:spChg chg="del">
          <ac:chgData name="Joost Dantuma" userId="f4642254-72b5-4d4b-9db2-7f50e14553be" providerId="ADAL" clId="{541E36AE-C0C7-424C-AB44-837F250309BD}" dt="2024-03-29T17:04:37.397" v="1" actId="478"/>
          <ac:spMkLst>
            <pc:docMk/>
            <pc:sldMk cId="2183821763" sldId="268"/>
            <ac:spMk id="4" creationId="{E962D385-CE15-CA4F-9C1E-6D77273FA980}"/>
          </ac:spMkLst>
        </pc:spChg>
        <pc:spChg chg="mod">
          <ac:chgData name="Joost Dantuma" userId="f4642254-72b5-4d4b-9db2-7f50e14553be" providerId="ADAL" clId="{541E36AE-C0C7-424C-AB44-837F250309BD}" dt="2024-03-29T17:04:56.177" v="67" actId="1035"/>
          <ac:spMkLst>
            <pc:docMk/>
            <pc:sldMk cId="2183821763" sldId="268"/>
            <ac:spMk id="5" creationId="{C62E5520-2925-5D6B-D37A-6255258B8D75}"/>
          </ac:spMkLst>
        </pc:spChg>
        <pc:spChg chg="mod">
          <ac:chgData name="Joost Dantuma" userId="f4642254-72b5-4d4b-9db2-7f50e14553be" providerId="ADAL" clId="{541E36AE-C0C7-424C-AB44-837F250309BD}" dt="2024-03-29T17:04:56.177" v="67" actId="1035"/>
          <ac:spMkLst>
            <pc:docMk/>
            <pc:sldMk cId="2183821763" sldId="268"/>
            <ac:spMk id="6" creationId="{9489D46E-1B8B-2403-69DF-23BFA97D7C6D}"/>
          </ac:spMkLst>
        </pc:spChg>
        <pc:spChg chg="mod">
          <ac:chgData name="Joost Dantuma" userId="f4642254-72b5-4d4b-9db2-7f50e14553be" providerId="ADAL" clId="{541E36AE-C0C7-424C-AB44-837F250309BD}" dt="2024-03-29T17:04:56.177" v="67" actId="1035"/>
          <ac:spMkLst>
            <pc:docMk/>
            <pc:sldMk cId="2183821763" sldId="268"/>
            <ac:spMk id="7" creationId="{27CDA2E5-6187-65DB-FDE5-F759AD94AFAD}"/>
          </ac:spMkLst>
        </pc:spChg>
        <pc:spChg chg="del">
          <ac:chgData name="Joost Dantuma" userId="f4642254-72b5-4d4b-9db2-7f50e14553be" providerId="ADAL" clId="{541E36AE-C0C7-424C-AB44-837F250309BD}" dt="2024-03-29T17:04:37.397" v="1" actId="478"/>
          <ac:spMkLst>
            <pc:docMk/>
            <pc:sldMk cId="2183821763" sldId="268"/>
            <ac:spMk id="8" creationId="{B0478CC8-7364-311C-0166-AD6F520DDB32}"/>
          </ac:spMkLst>
        </pc:spChg>
        <pc:spChg chg="mod">
          <ac:chgData name="Joost Dantuma" userId="f4642254-72b5-4d4b-9db2-7f50e14553be" providerId="ADAL" clId="{541E36AE-C0C7-424C-AB44-837F250309BD}" dt="2024-03-29T17:04:56.177" v="67" actId="1035"/>
          <ac:spMkLst>
            <pc:docMk/>
            <pc:sldMk cId="2183821763" sldId="268"/>
            <ac:spMk id="9" creationId="{21C15C93-0F97-1151-81C3-E9D1054369EC}"/>
          </ac:spMkLst>
        </pc:spChg>
        <pc:spChg chg="mod">
          <ac:chgData name="Joost Dantuma" userId="f4642254-72b5-4d4b-9db2-7f50e14553be" providerId="ADAL" clId="{541E36AE-C0C7-424C-AB44-837F250309BD}" dt="2024-03-29T17:04:56.177" v="67" actId="1035"/>
          <ac:spMkLst>
            <pc:docMk/>
            <pc:sldMk cId="2183821763" sldId="268"/>
            <ac:spMk id="10" creationId="{15DF46FB-8662-1703-688D-68E5B6B04689}"/>
          </ac:spMkLst>
        </pc:spChg>
        <pc:spChg chg="del">
          <ac:chgData name="Joost Dantuma" userId="f4642254-72b5-4d4b-9db2-7f50e14553be" providerId="ADAL" clId="{541E36AE-C0C7-424C-AB44-837F250309BD}" dt="2024-03-29T17:04:37.397" v="1" actId="478"/>
          <ac:spMkLst>
            <pc:docMk/>
            <pc:sldMk cId="2183821763" sldId="268"/>
            <ac:spMk id="13" creationId="{36EB7739-2C18-D001-C3D8-ED6BC2A0B8ED}"/>
          </ac:spMkLst>
        </pc:spChg>
        <pc:spChg chg="del">
          <ac:chgData name="Joost Dantuma" userId="f4642254-72b5-4d4b-9db2-7f50e14553be" providerId="ADAL" clId="{541E36AE-C0C7-424C-AB44-837F250309BD}" dt="2024-03-29T17:04:37.397" v="1" actId="478"/>
          <ac:spMkLst>
            <pc:docMk/>
            <pc:sldMk cId="2183821763" sldId="268"/>
            <ac:spMk id="15" creationId="{09E192EF-297F-E7EE-E846-82BA565F7722}"/>
          </ac:spMkLst>
        </pc:spChg>
        <pc:spChg chg="del">
          <ac:chgData name="Joost Dantuma" userId="f4642254-72b5-4d4b-9db2-7f50e14553be" providerId="ADAL" clId="{541E36AE-C0C7-424C-AB44-837F250309BD}" dt="2024-03-29T17:04:37.397" v="1" actId="478"/>
          <ac:spMkLst>
            <pc:docMk/>
            <pc:sldMk cId="2183821763" sldId="268"/>
            <ac:spMk id="16" creationId="{52008A9A-4150-E2BD-B1A5-587226ED6908}"/>
          </ac:spMkLst>
        </pc:spChg>
        <pc:spChg chg="del">
          <ac:chgData name="Joost Dantuma" userId="f4642254-72b5-4d4b-9db2-7f50e14553be" providerId="ADAL" clId="{541E36AE-C0C7-424C-AB44-837F250309BD}" dt="2024-03-29T17:04:37.397" v="1" actId="478"/>
          <ac:spMkLst>
            <pc:docMk/>
            <pc:sldMk cId="2183821763" sldId="268"/>
            <ac:spMk id="21" creationId="{3BAD08FA-F895-57C9-B727-264E731C77B7}"/>
          </ac:spMkLst>
        </pc:spChg>
        <pc:spChg chg="del">
          <ac:chgData name="Joost Dantuma" userId="f4642254-72b5-4d4b-9db2-7f50e14553be" providerId="ADAL" clId="{541E36AE-C0C7-424C-AB44-837F250309BD}" dt="2024-03-29T17:04:37.397" v="1" actId="478"/>
          <ac:spMkLst>
            <pc:docMk/>
            <pc:sldMk cId="2183821763" sldId="268"/>
            <ac:spMk id="22" creationId="{3172CA55-7841-249D-2A7D-20A38A06F2B7}"/>
          </ac:spMkLst>
        </pc:spChg>
        <pc:spChg chg="del">
          <ac:chgData name="Joost Dantuma" userId="f4642254-72b5-4d4b-9db2-7f50e14553be" providerId="ADAL" clId="{541E36AE-C0C7-424C-AB44-837F250309BD}" dt="2024-03-29T17:04:37.397" v="1" actId="478"/>
          <ac:spMkLst>
            <pc:docMk/>
            <pc:sldMk cId="2183821763" sldId="268"/>
            <ac:spMk id="25" creationId="{4EF5C6D6-DCF0-B82F-DF70-AB559B2C9398}"/>
          </ac:spMkLst>
        </pc:spChg>
        <pc:spChg chg="del">
          <ac:chgData name="Joost Dantuma" userId="f4642254-72b5-4d4b-9db2-7f50e14553be" providerId="ADAL" clId="{541E36AE-C0C7-424C-AB44-837F250309BD}" dt="2024-03-29T17:04:37.397" v="1" actId="478"/>
          <ac:spMkLst>
            <pc:docMk/>
            <pc:sldMk cId="2183821763" sldId="268"/>
            <ac:spMk id="26" creationId="{5747A9FD-05E4-A069-DAA5-DAFDB2AF6914}"/>
          </ac:spMkLst>
        </pc:spChg>
        <pc:spChg chg="del">
          <ac:chgData name="Joost Dantuma" userId="f4642254-72b5-4d4b-9db2-7f50e14553be" providerId="ADAL" clId="{541E36AE-C0C7-424C-AB44-837F250309BD}" dt="2024-03-29T17:04:37.397" v="1" actId="478"/>
          <ac:spMkLst>
            <pc:docMk/>
            <pc:sldMk cId="2183821763" sldId="268"/>
            <ac:spMk id="32" creationId="{155D37EB-28A6-1537-CA35-3A9ACDD5E33B}"/>
          </ac:spMkLst>
        </pc:spChg>
        <pc:spChg chg="del">
          <ac:chgData name="Joost Dantuma" userId="f4642254-72b5-4d4b-9db2-7f50e14553be" providerId="ADAL" clId="{541E36AE-C0C7-424C-AB44-837F250309BD}" dt="2024-03-29T17:04:37.397" v="1" actId="478"/>
          <ac:spMkLst>
            <pc:docMk/>
            <pc:sldMk cId="2183821763" sldId="268"/>
            <ac:spMk id="33" creationId="{82D40BA7-0462-7F63-BB06-D4ADB3F25394}"/>
          </ac:spMkLst>
        </pc:spChg>
        <pc:spChg chg="del">
          <ac:chgData name="Joost Dantuma" userId="f4642254-72b5-4d4b-9db2-7f50e14553be" providerId="ADAL" clId="{541E36AE-C0C7-424C-AB44-837F250309BD}" dt="2024-03-29T17:04:37.397" v="1" actId="478"/>
          <ac:spMkLst>
            <pc:docMk/>
            <pc:sldMk cId="2183821763" sldId="268"/>
            <ac:spMk id="36" creationId="{2F0FB38D-6AEF-7B4F-D62F-DE6535A57415}"/>
          </ac:spMkLst>
        </pc:spChg>
        <pc:spChg chg="del">
          <ac:chgData name="Joost Dantuma" userId="f4642254-72b5-4d4b-9db2-7f50e14553be" providerId="ADAL" clId="{541E36AE-C0C7-424C-AB44-837F250309BD}" dt="2024-03-29T17:04:37.397" v="1" actId="478"/>
          <ac:spMkLst>
            <pc:docMk/>
            <pc:sldMk cId="2183821763" sldId="268"/>
            <ac:spMk id="37" creationId="{D08E9F02-EAE7-82D6-7E3B-629A13B9BE82}"/>
          </ac:spMkLst>
        </pc:spChg>
        <pc:spChg chg="del">
          <ac:chgData name="Joost Dantuma" userId="f4642254-72b5-4d4b-9db2-7f50e14553be" providerId="ADAL" clId="{541E36AE-C0C7-424C-AB44-837F250309BD}" dt="2024-03-29T17:04:37.397" v="1" actId="478"/>
          <ac:spMkLst>
            <pc:docMk/>
            <pc:sldMk cId="2183821763" sldId="268"/>
            <ac:spMk id="43" creationId="{CDCA1DE6-9842-EE18-B74A-911298752373}"/>
          </ac:spMkLst>
        </pc:spChg>
        <pc:spChg chg="del">
          <ac:chgData name="Joost Dantuma" userId="f4642254-72b5-4d4b-9db2-7f50e14553be" providerId="ADAL" clId="{541E36AE-C0C7-424C-AB44-837F250309BD}" dt="2024-03-29T17:04:37.397" v="1" actId="478"/>
          <ac:spMkLst>
            <pc:docMk/>
            <pc:sldMk cId="2183821763" sldId="268"/>
            <ac:spMk id="44" creationId="{5BF10B3E-E7C4-201E-3E32-84826E400301}"/>
          </ac:spMkLst>
        </pc:spChg>
        <pc:picChg chg="del">
          <ac:chgData name="Joost Dantuma" userId="f4642254-72b5-4d4b-9db2-7f50e14553be" providerId="ADAL" clId="{541E36AE-C0C7-424C-AB44-837F250309BD}" dt="2024-03-29T17:04:37.397" v="1" actId="478"/>
          <ac:picMkLst>
            <pc:docMk/>
            <pc:sldMk cId="2183821763" sldId="268"/>
            <ac:picMk id="11" creationId="{66F82F2E-C310-3BB9-72BD-9F5EA4ED62F2}"/>
          </ac:picMkLst>
        </pc:picChg>
        <pc:picChg chg="mod">
          <ac:chgData name="Joost Dantuma" userId="f4642254-72b5-4d4b-9db2-7f50e14553be" providerId="ADAL" clId="{541E36AE-C0C7-424C-AB44-837F250309BD}" dt="2024-03-29T17:04:56.177" v="67" actId="1035"/>
          <ac:picMkLst>
            <pc:docMk/>
            <pc:sldMk cId="2183821763" sldId="268"/>
            <ac:picMk id="12" creationId="{7579F8EF-487E-3816-6BFB-E73354869A1A}"/>
          </ac:picMkLst>
        </pc:picChg>
        <pc:picChg chg="del">
          <ac:chgData name="Joost Dantuma" userId="f4642254-72b5-4d4b-9db2-7f50e14553be" providerId="ADAL" clId="{541E36AE-C0C7-424C-AB44-837F250309BD}" dt="2024-03-29T17:04:37.397" v="1" actId="478"/>
          <ac:picMkLst>
            <pc:docMk/>
            <pc:sldMk cId="2183821763" sldId="268"/>
            <ac:picMk id="14" creationId="{1ACA3E1D-4B47-82E3-4821-CF437481CE56}"/>
          </ac:picMkLst>
        </pc:picChg>
        <pc:picChg chg="del">
          <ac:chgData name="Joost Dantuma" userId="f4642254-72b5-4d4b-9db2-7f50e14553be" providerId="ADAL" clId="{541E36AE-C0C7-424C-AB44-837F250309BD}" dt="2024-03-29T17:04:37.397" v="1" actId="478"/>
          <ac:picMkLst>
            <pc:docMk/>
            <pc:sldMk cId="2183821763" sldId="268"/>
            <ac:picMk id="17" creationId="{4A195F25-3CD6-8842-70E6-1FDD1B137936}"/>
          </ac:picMkLst>
        </pc:picChg>
        <pc:picChg chg="del">
          <ac:chgData name="Joost Dantuma" userId="f4642254-72b5-4d4b-9db2-7f50e14553be" providerId="ADAL" clId="{541E36AE-C0C7-424C-AB44-837F250309BD}" dt="2024-03-29T17:04:37.397" v="1" actId="478"/>
          <ac:picMkLst>
            <pc:docMk/>
            <pc:sldMk cId="2183821763" sldId="268"/>
            <ac:picMk id="18" creationId="{52635DF8-A58A-34E2-AB89-4141C212F115}"/>
          </ac:picMkLst>
        </pc:picChg>
        <pc:picChg chg="mod">
          <ac:chgData name="Joost Dantuma" userId="f4642254-72b5-4d4b-9db2-7f50e14553be" providerId="ADAL" clId="{541E36AE-C0C7-424C-AB44-837F250309BD}" dt="2024-03-29T17:04:56.177" v="67" actId="1035"/>
          <ac:picMkLst>
            <pc:docMk/>
            <pc:sldMk cId="2183821763" sldId="268"/>
            <ac:picMk id="19" creationId="{81F13C5A-254F-3967-2702-E1C9BD621389}"/>
          </ac:picMkLst>
        </pc:picChg>
        <pc:picChg chg="del">
          <ac:chgData name="Joost Dantuma" userId="f4642254-72b5-4d4b-9db2-7f50e14553be" providerId="ADAL" clId="{541E36AE-C0C7-424C-AB44-837F250309BD}" dt="2024-03-29T17:04:37.397" v="1" actId="478"/>
          <ac:picMkLst>
            <pc:docMk/>
            <pc:sldMk cId="2183821763" sldId="268"/>
            <ac:picMk id="23" creationId="{E9209F7E-7F9A-B6DD-47FE-9B4EF2F76168}"/>
          </ac:picMkLst>
        </pc:picChg>
        <pc:picChg chg="del">
          <ac:chgData name="Joost Dantuma" userId="f4642254-72b5-4d4b-9db2-7f50e14553be" providerId="ADAL" clId="{541E36AE-C0C7-424C-AB44-837F250309BD}" dt="2024-03-29T17:04:37.397" v="1" actId="478"/>
          <ac:picMkLst>
            <pc:docMk/>
            <pc:sldMk cId="2183821763" sldId="268"/>
            <ac:picMk id="24" creationId="{EC25A7AF-9EA7-FE85-6707-FB805F580B56}"/>
          </ac:picMkLst>
        </pc:picChg>
        <pc:picChg chg="del">
          <ac:chgData name="Joost Dantuma" userId="f4642254-72b5-4d4b-9db2-7f50e14553be" providerId="ADAL" clId="{541E36AE-C0C7-424C-AB44-837F250309BD}" dt="2024-03-29T17:04:37.397" v="1" actId="478"/>
          <ac:picMkLst>
            <pc:docMk/>
            <pc:sldMk cId="2183821763" sldId="268"/>
            <ac:picMk id="27" creationId="{81D96A9D-36D6-46E2-AFA4-77611940EF6C}"/>
          </ac:picMkLst>
        </pc:picChg>
        <pc:picChg chg="del">
          <ac:chgData name="Joost Dantuma" userId="f4642254-72b5-4d4b-9db2-7f50e14553be" providerId="ADAL" clId="{541E36AE-C0C7-424C-AB44-837F250309BD}" dt="2024-03-29T17:04:37.397" v="1" actId="478"/>
          <ac:picMkLst>
            <pc:docMk/>
            <pc:sldMk cId="2183821763" sldId="268"/>
            <ac:picMk id="28" creationId="{A12B7A41-FB98-6309-EB98-83DD56749479}"/>
          </ac:picMkLst>
        </pc:picChg>
        <pc:picChg chg="del">
          <ac:chgData name="Joost Dantuma" userId="f4642254-72b5-4d4b-9db2-7f50e14553be" providerId="ADAL" clId="{541E36AE-C0C7-424C-AB44-837F250309BD}" dt="2024-03-29T17:04:37.397" v="1" actId="478"/>
          <ac:picMkLst>
            <pc:docMk/>
            <pc:sldMk cId="2183821763" sldId="268"/>
            <ac:picMk id="34" creationId="{34B1EDAC-850B-0FE8-1764-823496118123}"/>
          </ac:picMkLst>
        </pc:picChg>
        <pc:picChg chg="del">
          <ac:chgData name="Joost Dantuma" userId="f4642254-72b5-4d4b-9db2-7f50e14553be" providerId="ADAL" clId="{541E36AE-C0C7-424C-AB44-837F250309BD}" dt="2024-03-29T17:04:37.397" v="1" actId="478"/>
          <ac:picMkLst>
            <pc:docMk/>
            <pc:sldMk cId="2183821763" sldId="268"/>
            <ac:picMk id="35" creationId="{C7C3F112-CB5D-5FC7-37DE-7765ECF8D60C}"/>
          </ac:picMkLst>
        </pc:picChg>
        <pc:picChg chg="del">
          <ac:chgData name="Joost Dantuma" userId="f4642254-72b5-4d4b-9db2-7f50e14553be" providerId="ADAL" clId="{541E36AE-C0C7-424C-AB44-837F250309BD}" dt="2024-03-29T17:04:37.397" v="1" actId="478"/>
          <ac:picMkLst>
            <pc:docMk/>
            <pc:sldMk cId="2183821763" sldId="268"/>
            <ac:picMk id="38" creationId="{D89D96D7-B8CE-2687-C839-03F6C509E1B0}"/>
          </ac:picMkLst>
        </pc:picChg>
        <pc:picChg chg="del">
          <ac:chgData name="Joost Dantuma" userId="f4642254-72b5-4d4b-9db2-7f50e14553be" providerId="ADAL" clId="{541E36AE-C0C7-424C-AB44-837F250309BD}" dt="2024-03-29T17:04:37.397" v="1" actId="478"/>
          <ac:picMkLst>
            <pc:docMk/>
            <pc:sldMk cId="2183821763" sldId="268"/>
            <ac:picMk id="39" creationId="{7CD25805-102E-5B26-581D-DAA412785653}"/>
          </ac:picMkLst>
        </pc:picChg>
        <pc:picChg chg="mod">
          <ac:chgData name="Joost Dantuma" userId="f4642254-72b5-4d4b-9db2-7f50e14553be" providerId="ADAL" clId="{541E36AE-C0C7-424C-AB44-837F250309BD}" dt="2024-03-29T17:04:56.177" v="67" actId="1035"/>
          <ac:picMkLst>
            <pc:docMk/>
            <pc:sldMk cId="2183821763" sldId="268"/>
            <ac:picMk id="1026" creationId="{6CE0EFD4-A589-9F86-FD2F-AB42914BF725}"/>
          </ac:picMkLst>
        </pc:picChg>
        <pc:picChg chg="mod">
          <ac:chgData name="Joost Dantuma" userId="f4642254-72b5-4d4b-9db2-7f50e14553be" providerId="ADAL" clId="{541E36AE-C0C7-424C-AB44-837F250309BD}" dt="2024-03-29T17:04:56.177" v="67" actId="1035"/>
          <ac:picMkLst>
            <pc:docMk/>
            <pc:sldMk cId="2183821763" sldId="268"/>
            <ac:picMk id="1029" creationId="{11876DCC-F67E-61B9-BED9-6B1724DA8714}"/>
          </ac:picMkLst>
        </pc:picChg>
        <pc:cxnChg chg="del">
          <ac:chgData name="Joost Dantuma" userId="f4642254-72b5-4d4b-9db2-7f50e14553be" providerId="ADAL" clId="{541E36AE-C0C7-424C-AB44-837F250309BD}" dt="2024-03-29T17:04:37.397" v="1" actId="478"/>
          <ac:cxnSpMkLst>
            <pc:docMk/>
            <pc:sldMk cId="2183821763" sldId="268"/>
            <ac:cxnSpMk id="41" creationId="{F366EFE3-E135-3395-2BA0-C608B6DDC909}"/>
          </ac:cxnSpMkLst>
        </pc:cxnChg>
      </pc:sldChg>
      <pc:sldChg chg="del">
        <pc:chgData name="Joost Dantuma" userId="f4642254-72b5-4d4b-9db2-7f50e14553be" providerId="ADAL" clId="{541E36AE-C0C7-424C-AB44-837F250309BD}" dt="2024-03-29T17:04:33.705" v="0" actId="47"/>
        <pc:sldMkLst>
          <pc:docMk/>
          <pc:sldMk cId="860762279" sldId="269"/>
        </pc:sldMkLst>
      </pc:sldChg>
      <pc:sldChg chg="del">
        <pc:chgData name="Joost Dantuma" userId="f4642254-72b5-4d4b-9db2-7f50e14553be" providerId="ADAL" clId="{541E36AE-C0C7-424C-AB44-837F250309BD}" dt="2024-03-29T17:04:33.705" v="0" actId="47"/>
        <pc:sldMkLst>
          <pc:docMk/>
          <pc:sldMk cId="3003259916" sldId="270"/>
        </pc:sldMkLst>
      </pc:sldChg>
      <pc:sldChg chg="del">
        <pc:chgData name="Joost Dantuma" userId="f4642254-72b5-4d4b-9db2-7f50e14553be" providerId="ADAL" clId="{541E36AE-C0C7-424C-AB44-837F250309BD}" dt="2024-03-29T17:04:33.705" v="0" actId="47"/>
        <pc:sldMkLst>
          <pc:docMk/>
          <pc:sldMk cId="373968712" sldId="271"/>
        </pc:sldMkLst>
      </pc:sldChg>
      <pc:sldChg chg="del">
        <pc:chgData name="Joost Dantuma" userId="f4642254-72b5-4d4b-9db2-7f50e14553be" providerId="ADAL" clId="{541E36AE-C0C7-424C-AB44-837F250309BD}" dt="2024-03-29T17:04:33.705" v="0" actId="47"/>
        <pc:sldMkLst>
          <pc:docMk/>
          <pc:sldMk cId="2565432497" sldId="272"/>
        </pc:sldMkLst>
      </pc:sldChg>
      <pc:sldChg chg="del">
        <pc:chgData name="Joost Dantuma" userId="f4642254-72b5-4d4b-9db2-7f50e14553be" providerId="ADAL" clId="{541E36AE-C0C7-424C-AB44-837F250309BD}" dt="2024-03-29T17:04:33.705" v="0" actId="47"/>
        <pc:sldMkLst>
          <pc:docMk/>
          <pc:sldMk cId="661492754" sldId="273"/>
        </pc:sldMkLst>
      </pc:sldChg>
      <pc:sldChg chg="del">
        <pc:chgData name="Joost Dantuma" userId="f4642254-72b5-4d4b-9db2-7f50e14553be" providerId="ADAL" clId="{541E36AE-C0C7-424C-AB44-837F250309BD}" dt="2024-03-29T17:04:33.705" v="0" actId="47"/>
        <pc:sldMkLst>
          <pc:docMk/>
          <pc:sldMk cId="1258340743" sldId="274"/>
        </pc:sldMkLst>
      </pc:sldChg>
      <pc:sldChg chg="del">
        <pc:chgData name="Joost Dantuma" userId="f4642254-72b5-4d4b-9db2-7f50e14553be" providerId="ADAL" clId="{541E36AE-C0C7-424C-AB44-837F250309BD}" dt="2024-03-29T17:04:33.705" v="0" actId="47"/>
        <pc:sldMkLst>
          <pc:docMk/>
          <pc:sldMk cId="2960257819" sldId="275"/>
        </pc:sldMkLst>
      </pc:sldChg>
      <pc:sldChg chg="del">
        <pc:chgData name="Joost Dantuma" userId="f4642254-72b5-4d4b-9db2-7f50e14553be" providerId="ADAL" clId="{541E36AE-C0C7-424C-AB44-837F250309BD}" dt="2024-03-29T17:04:33.705" v="0" actId="47"/>
        <pc:sldMkLst>
          <pc:docMk/>
          <pc:sldMk cId="3206256319" sldId="276"/>
        </pc:sldMkLst>
      </pc:sldChg>
      <pc:sldChg chg="del">
        <pc:chgData name="Joost Dantuma" userId="f4642254-72b5-4d4b-9db2-7f50e14553be" providerId="ADAL" clId="{541E36AE-C0C7-424C-AB44-837F250309BD}" dt="2024-03-29T17:04:33.705" v="0" actId="47"/>
        <pc:sldMkLst>
          <pc:docMk/>
          <pc:sldMk cId="1990630493" sldId="277"/>
        </pc:sldMkLst>
      </pc:sldChg>
      <pc:sldChg chg="del">
        <pc:chgData name="Joost Dantuma" userId="f4642254-72b5-4d4b-9db2-7f50e14553be" providerId="ADAL" clId="{541E36AE-C0C7-424C-AB44-837F250309BD}" dt="2024-03-29T17:04:33.705" v="0" actId="47"/>
        <pc:sldMkLst>
          <pc:docMk/>
          <pc:sldMk cId="3098521749" sldId="278"/>
        </pc:sldMkLst>
      </pc:sldChg>
      <pc:sldChg chg="del">
        <pc:chgData name="Joost Dantuma" userId="f4642254-72b5-4d4b-9db2-7f50e14553be" providerId="ADAL" clId="{541E36AE-C0C7-424C-AB44-837F250309BD}" dt="2024-03-29T17:04:33.705" v="0" actId="47"/>
        <pc:sldMkLst>
          <pc:docMk/>
          <pc:sldMk cId="3392768036" sldId="279"/>
        </pc:sldMkLst>
      </pc:sldChg>
      <pc:sldChg chg="del">
        <pc:chgData name="Joost Dantuma" userId="f4642254-72b5-4d4b-9db2-7f50e14553be" providerId="ADAL" clId="{541E36AE-C0C7-424C-AB44-837F250309BD}" dt="2024-03-29T17:04:33.705" v="0" actId="47"/>
        <pc:sldMkLst>
          <pc:docMk/>
          <pc:sldMk cId="1675179755" sldId="280"/>
        </pc:sldMkLst>
      </pc:sldChg>
      <pc:sldChg chg="del">
        <pc:chgData name="Joost Dantuma" userId="f4642254-72b5-4d4b-9db2-7f50e14553be" providerId="ADAL" clId="{541E36AE-C0C7-424C-AB44-837F250309BD}" dt="2024-03-29T17:04:33.705" v="0" actId="47"/>
        <pc:sldMkLst>
          <pc:docMk/>
          <pc:sldMk cId="2485107444" sldId="281"/>
        </pc:sldMkLst>
      </pc:sldChg>
      <pc:sldChg chg="del">
        <pc:chgData name="Joost Dantuma" userId="f4642254-72b5-4d4b-9db2-7f50e14553be" providerId="ADAL" clId="{541E36AE-C0C7-424C-AB44-837F250309BD}" dt="2024-03-29T17:04:33.705" v="0" actId="47"/>
        <pc:sldMkLst>
          <pc:docMk/>
          <pc:sldMk cId="2783937886" sldId="282"/>
        </pc:sldMkLst>
      </pc:sldChg>
      <pc:sldChg chg="del">
        <pc:chgData name="Joost Dantuma" userId="f4642254-72b5-4d4b-9db2-7f50e14553be" providerId="ADAL" clId="{541E36AE-C0C7-424C-AB44-837F250309BD}" dt="2024-03-29T17:04:33.705" v="0" actId="47"/>
        <pc:sldMkLst>
          <pc:docMk/>
          <pc:sldMk cId="1839637292" sldId="283"/>
        </pc:sldMkLst>
      </pc:sldChg>
      <pc:sldChg chg="del">
        <pc:chgData name="Joost Dantuma" userId="f4642254-72b5-4d4b-9db2-7f50e14553be" providerId="ADAL" clId="{541E36AE-C0C7-424C-AB44-837F250309BD}" dt="2024-03-29T17:04:33.705" v="0" actId="47"/>
        <pc:sldMkLst>
          <pc:docMk/>
          <pc:sldMk cId="3785278886" sldId="284"/>
        </pc:sldMkLst>
      </pc:sldChg>
      <pc:sldChg chg="del">
        <pc:chgData name="Joost Dantuma" userId="f4642254-72b5-4d4b-9db2-7f50e14553be" providerId="ADAL" clId="{541E36AE-C0C7-424C-AB44-837F250309BD}" dt="2024-03-29T17:04:33.705" v="0" actId="47"/>
        <pc:sldMkLst>
          <pc:docMk/>
          <pc:sldMk cId="3915353354" sldId="285"/>
        </pc:sldMkLst>
      </pc:sldChg>
      <pc:sldChg chg="del">
        <pc:chgData name="Joost Dantuma" userId="f4642254-72b5-4d4b-9db2-7f50e14553be" providerId="ADAL" clId="{541E36AE-C0C7-424C-AB44-837F250309BD}" dt="2024-03-29T17:04:33.705" v="0" actId="47"/>
        <pc:sldMkLst>
          <pc:docMk/>
          <pc:sldMk cId="2448335286" sldId="286"/>
        </pc:sldMkLst>
      </pc:sldChg>
      <pc:sldChg chg="del">
        <pc:chgData name="Joost Dantuma" userId="f4642254-72b5-4d4b-9db2-7f50e14553be" providerId="ADAL" clId="{541E36AE-C0C7-424C-AB44-837F250309BD}" dt="2024-03-29T17:04:33.705" v="0" actId="47"/>
        <pc:sldMkLst>
          <pc:docMk/>
          <pc:sldMk cId="3701278634" sldId="287"/>
        </pc:sldMkLst>
      </pc:sldChg>
      <pc:sldChg chg="del">
        <pc:chgData name="Joost Dantuma" userId="f4642254-72b5-4d4b-9db2-7f50e14553be" providerId="ADAL" clId="{541E36AE-C0C7-424C-AB44-837F250309BD}" dt="2024-03-29T17:04:33.705" v="0" actId="47"/>
        <pc:sldMkLst>
          <pc:docMk/>
          <pc:sldMk cId="2102245064" sldId="288"/>
        </pc:sldMkLst>
      </pc:sldChg>
      <pc:sldChg chg="del">
        <pc:chgData name="Joost Dantuma" userId="f4642254-72b5-4d4b-9db2-7f50e14553be" providerId="ADAL" clId="{541E36AE-C0C7-424C-AB44-837F250309BD}" dt="2024-03-29T17:04:33.705" v="0" actId="47"/>
        <pc:sldMkLst>
          <pc:docMk/>
          <pc:sldMk cId="3367946930" sldId="289"/>
        </pc:sldMkLst>
      </pc:sldChg>
      <pc:sldChg chg="del">
        <pc:chgData name="Joost Dantuma" userId="f4642254-72b5-4d4b-9db2-7f50e14553be" providerId="ADAL" clId="{541E36AE-C0C7-424C-AB44-837F250309BD}" dt="2024-03-29T17:04:33.705" v="0" actId="47"/>
        <pc:sldMkLst>
          <pc:docMk/>
          <pc:sldMk cId="3678837405" sldId="290"/>
        </pc:sldMkLst>
      </pc:sldChg>
      <pc:sldChg chg="del">
        <pc:chgData name="Joost Dantuma" userId="f4642254-72b5-4d4b-9db2-7f50e14553be" providerId="ADAL" clId="{541E36AE-C0C7-424C-AB44-837F250309BD}" dt="2024-03-29T17:04:33.705" v="0" actId="47"/>
        <pc:sldMkLst>
          <pc:docMk/>
          <pc:sldMk cId="2000378949" sldId="29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E98D4-F9CB-4C2F-949A-DC7C1667C838}" type="datetimeFigureOut">
              <a:rPr lang="en-GB" smtClean="0"/>
              <a:t>29/03/2024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8E318-B977-4958-A44E-7310D96517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9577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E98D4-F9CB-4C2F-949A-DC7C1667C838}" type="datetimeFigureOut">
              <a:rPr lang="en-GB" smtClean="0"/>
              <a:t>29/03/2024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8E318-B977-4958-A44E-7310D96517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2689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E98D4-F9CB-4C2F-949A-DC7C1667C838}" type="datetimeFigureOut">
              <a:rPr lang="en-GB" smtClean="0"/>
              <a:t>29/03/2024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8E318-B977-4958-A44E-7310D96517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7303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E98D4-F9CB-4C2F-949A-DC7C1667C838}" type="datetimeFigureOut">
              <a:rPr lang="en-GB" smtClean="0"/>
              <a:t>29/03/2024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8E318-B977-4958-A44E-7310D96517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0671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E98D4-F9CB-4C2F-949A-DC7C1667C838}" type="datetimeFigureOut">
              <a:rPr lang="en-GB" smtClean="0"/>
              <a:t>29/03/2024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8E318-B977-4958-A44E-7310D96517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9467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E98D4-F9CB-4C2F-949A-DC7C1667C838}" type="datetimeFigureOut">
              <a:rPr lang="en-GB" smtClean="0"/>
              <a:t>29/03/2024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8E318-B977-4958-A44E-7310D96517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5109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E98D4-F9CB-4C2F-949A-DC7C1667C838}" type="datetimeFigureOut">
              <a:rPr lang="en-GB" smtClean="0"/>
              <a:t>29/03/2024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8E318-B977-4958-A44E-7310D96517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1073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E98D4-F9CB-4C2F-949A-DC7C1667C838}" type="datetimeFigureOut">
              <a:rPr lang="en-GB" smtClean="0"/>
              <a:t>29/03/2024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8E318-B977-4958-A44E-7310D96517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187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E98D4-F9CB-4C2F-949A-DC7C1667C838}" type="datetimeFigureOut">
              <a:rPr lang="en-GB" smtClean="0"/>
              <a:t>29/03/2024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8E318-B977-4958-A44E-7310D96517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7818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E98D4-F9CB-4C2F-949A-DC7C1667C838}" type="datetimeFigureOut">
              <a:rPr lang="en-GB" smtClean="0"/>
              <a:t>29/03/2024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8E318-B977-4958-A44E-7310D96517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2412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E98D4-F9CB-4C2F-949A-DC7C1667C838}" type="datetimeFigureOut">
              <a:rPr lang="en-GB" smtClean="0"/>
              <a:t>29/03/2024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8E318-B977-4958-A44E-7310D96517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9604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E98D4-F9CB-4C2F-949A-DC7C1667C838}" type="datetimeFigureOut">
              <a:rPr lang="en-GB" smtClean="0"/>
              <a:t>29/03/2024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8E318-B977-4958-A44E-7310D96517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2454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C14E71-17FD-B9F3-E20E-9E5826AD5B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>
            <a:extLst>
              <a:ext uri="{FF2B5EF4-FFF2-40B4-BE49-F238E27FC236}">
                <a16:creationId xmlns:a16="http://schemas.microsoft.com/office/drawing/2014/main" id="{7579F8EF-487E-3816-6BFB-E73354869A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5" t="16159" r="23535" b="16566"/>
          <a:stretch/>
        </p:blipFill>
        <p:spPr bwMode="auto">
          <a:xfrm rot="16200000">
            <a:off x="552783" y="-548405"/>
            <a:ext cx="2340003" cy="3430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>
            <a:extLst>
              <a:ext uri="{FF2B5EF4-FFF2-40B4-BE49-F238E27FC236}">
                <a16:creationId xmlns:a16="http://schemas.microsoft.com/office/drawing/2014/main" id="{11876DCC-F67E-61B9-BED9-6B1724DA87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5" t="16159" r="23535" b="16566"/>
          <a:stretch/>
        </p:blipFill>
        <p:spPr bwMode="auto">
          <a:xfrm rot="16200000">
            <a:off x="3972783" y="-548406"/>
            <a:ext cx="2340003" cy="3430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4875AAD-8828-DDD0-D733-E566057F3F7D}"/>
              </a:ext>
            </a:extLst>
          </p:cNvPr>
          <p:cNvSpPr/>
          <p:nvPr/>
        </p:nvSpPr>
        <p:spPr>
          <a:xfrm rot="16200000">
            <a:off x="547567" y="-543189"/>
            <a:ext cx="2340000" cy="3420000"/>
          </a:xfrm>
          <a:prstGeom prst="rect">
            <a:avLst/>
          </a:prstGeom>
          <a:solidFill>
            <a:srgbClr val="A36221">
              <a:alpha val="60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2E5520-2925-5D6B-D37A-6255258B8D75}"/>
              </a:ext>
            </a:extLst>
          </p:cNvPr>
          <p:cNvSpPr/>
          <p:nvPr/>
        </p:nvSpPr>
        <p:spPr>
          <a:xfrm rot="16200000">
            <a:off x="3971735" y="-543189"/>
            <a:ext cx="2340000" cy="3420000"/>
          </a:xfrm>
          <a:prstGeom prst="rect">
            <a:avLst/>
          </a:prstGeom>
          <a:solidFill>
            <a:srgbClr val="A36221">
              <a:alpha val="60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89D46E-1B8B-2403-69DF-23BFA97D7C6D}"/>
              </a:ext>
            </a:extLst>
          </p:cNvPr>
          <p:cNvSpPr/>
          <p:nvPr/>
        </p:nvSpPr>
        <p:spPr>
          <a:xfrm rot="16200000">
            <a:off x="4630861" y="204566"/>
            <a:ext cx="2518105" cy="1850036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  <a:spcBef>
                <a:spcPts val="300"/>
              </a:spcBef>
            </a:pPr>
            <a:r>
              <a:rPr lang="en-GB" sz="1200" b="1" u="sng" dirty="0">
                <a:solidFill>
                  <a:schemeClr val="tx1"/>
                </a:solidFill>
              </a:rPr>
              <a:t>Setup:</a:t>
            </a:r>
          </a:p>
          <a:p>
            <a:pPr>
              <a:lnSpc>
                <a:spcPct val="80000"/>
              </a:lnSpc>
              <a:spcBef>
                <a:spcPts val="300"/>
              </a:spcBef>
            </a:pPr>
            <a:r>
              <a:rPr lang="en-GB" sz="1200" dirty="0">
                <a:solidFill>
                  <a:schemeClr val="tx1"/>
                </a:solidFill>
              </a:rPr>
              <a:t>Place the Game Board between you.</a:t>
            </a:r>
            <a:br>
              <a:rPr lang="en-GB" sz="1200" dirty="0">
                <a:solidFill>
                  <a:schemeClr val="tx1"/>
                </a:solidFill>
              </a:rPr>
            </a:br>
            <a:r>
              <a:rPr lang="en-GB" sz="1200" dirty="0">
                <a:solidFill>
                  <a:schemeClr val="tx1"/>
                </a:solidFill>
              </a:rPr>
              <a:t>Deal 8 cards each.</a:t>
            </a:r>
          </a:p>
          <a:p>
            <a:pPr>
              <a:lnSpc>
                <a:spcPct val="80000"/>
              </a:lnSpc>
              <a:spcBef>
                <a:spcPts val="300"/>
              </a:spcBef>
            </a:pPr>
            <a:r>
              <a:rPr lang="en-GB" sz="1200" dirty="0">
                <a:solidFill>
                  <a:schemeClr val="tx1"/>
                </a:solidFill>
              </a:rPr>
              <a:t>Put the remaining cards face down  to one side of the player board as a draw-deck.</a:t>
            </a:r>
          </a:p>
          <a:p>
            <a:pPr>
              <a:lnSpc>
                <a:spcPct val="80000"/>
              </a:lnSpc>
              <a:spcBef>
                <a:spcPts val="1200"/>
              </a:spcBef>
            </a:pPr>
            <a:r>
              <a:rPr lang="en-GB" sz="1200" b="1" u="sng" dirty="0">
                <a:solidFill>
                  <a:schemeClr val="tx1"/>
                </a:solidFill>
              </a:rPr>
              <a:t>Play:</a:t>
            </a:r>
          </a:p>
          <a:p>
            <a:pPr>
              <a:lnSpc>
                <a:spcPct val="80000"/>
              </a:lnSpc>
              <a:spcBef>
                <a:spcPts val="300"/>
              </a:spcBef>
            </a:pPr>
            <a:r>
              <a:rPr lang="en-GB" sz="1200" dirty="0">
                <a:solidFill>
                  <a:schemeClr val="tx1"/>
                </a:solidFill>
              </a:rPr>
              <a:t>On your turn:</a:t>
            </a:r>
          </a:p>
          <a:p>
            <a:pPr>
              <a:lnSpc>
                <a:spcPct val="80000"/>
              </a:lnSpc>
              <a:spcBef>
                <a:spcPts val="300"/>
              </a:spcBef>
            </a:pPr>
            <a:r>
              <a:rPr lang="en-GB" sz="1200" dirty="0">
                <a:solidFill>
                  <a:schemeClr val="tx1"/>
                </a:solidFill>
              </a:rPr>
              <a:t>1) play a card from your hand to: </a:t>
            </a:r>
          </a:p>
          <a:p>
            <a:pPr>
              <a:lnSpc>
                <a:spcPct val="80000"/>
              </a:lnSpc>
              <a:spcBef>
                <a:spcPts val="300"/>
              </a:spcBef>
            </a:pPr>
            <a:r>
              <a:rPr lang="en-GB" sz="1200" b="1" dirty="0">
                <a:solidFill>
                  <a:schemeClr val="tx1"/>
                </a:solidFill>
              </a:rPr>
              <a:t>EITHER:</a:t>
            </a:r>
            <a:r>
              <a:rPr lang="en-GB" sz="1200" dirty="0">
                <a:solidFill>
                  <a:schemeClr val="tx1"/>
                </a:solidFill>
              </a:rPr>
              <a:t> start or extend a column of cards on your side of its colour slot on the player board.</a:t>
            </a:r>
          </a:p>
          <a:p>
            <a:pPr>
              <a:lnSpc>
                <a:spcPct val="80000"/>
              </a:lnSpc>
              <a:spcBef>
                <a:spcPts val="300"/>
              </a:spcBef>
            </a:pP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CDA2E5-6187-65DB-FDE5-F759AD94AFAD}"/>
              </a:ext>
            </a:extLst>
          </p:cNvPr>
          <p:cNvSpPr/>
          <p:nvPr/>
        </p:nvSpPr>
        <p:spPr>
          <a:xfrm rot="16200000">
            <a:off x="869366" y="-15204"/>
            <a:ext cx="2391136" cy="2391105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  <a:spcBef>
                <a:spcPts val="300"/>
              </a:spcBef>
            </a:pPr>
            <a:r>
              <a:rPr lang="en-GB" sz="1200" b="1" dirty="0">
                <a:solidFill>
                  <a:schemeClr val="tx1"/>
                </a:solidFill>
              </a:rPr>
              <a:t>OR:</a:t>
            </a:r>
            <a:r>
              <a:rPr lang="en-GB" sz="1200" dirty="0">
                <a:solidFill>
                  <a:schemeClr val="tx1"/>
                </a:solidFill>
              </a:rPr>
              <a:t> discard a card face up to its colour slot on the game board in the middle (forming 5 discard piles).</a:t>
            </a:r>
          </a:p>
          <a:p>
            <a:pPr>
              <a:lnSpc>
                <a:spcPct val="80000"/>
              </a:lnSpc>
              <a:spcBef>
                <a:spcPts val="300"/>
              </a:spcBef>
            </a:pPr>
            <a:r>
              <a:rPr lang="en-GB" sz="1200" dirty="0">
                <a:solidFill>
                  <a:schemeClr val="tx1"/>
                </a:solidFill>
              </a:rPr>
              <a:t>2) Draw a card from either the top of a discard pile, or from the top of the draw-deck.</a:t>
            </a:r>
          </a:p>
          <a:p>
            <a:pPr>
              <a:lnSpc>
                <a:spcPct val="80000"/>
              </a:lnSpc>
              <a:spcBef>
                <a:spcPts val="900"/>
              </a:spcBef>
            </a:pPr>
            <a:r>
              <a:rPr lang="en-GB" sz="1200" b="1" u="sng" dirty="0">
                <a:solidFill>
                  <a:schemeClr val="tx1"/>
                </a:solidFill>
              </a:rPr>
              <a:t>Scoring:</a:t>
            </a:r>
          </a:p>
          <a:p>
            <a:pPr>
              <a:lnSpc>
                <a:spcPct val="80000"/>
              </a:lnSpc>
              <a:spcBef>
                <a:spcPts val="300"/>
              </a:spcBef>
            </a:pPr>
            <a:r>
              <a:rPr lang="en-GB" sz="1200" dirty="0">
                <a:solidFill>
                  <a:schemeClr val="tx1"/>
                </a:solidFill>
              </a:rPr>
              <a:t>When the last card is taken from the draw-deck, score  each column: </a:t>
            </a:r>
          </a:p>
          <a:p>
            <a:pPr marL="90488" indent="-90488">
              <a:lnSpc>
                <a:spcPct val="80000"/>
              </a:lnSpc>
              <a:spcBef>
                <a:spcPts val="300"/>
              </a:spcBef>
              <a:buFont typeface="Arial" panose="020B0604020202020204" pitchFamily="34" charset="0"/>
              <a:buChar char="•"/>
              <a:tabLst>
                <a:tab pos="90488" algn="l"/>
              </a:tabLst>
            </a:pPr>
            <a:r>
              <a:rPr lang="en-GB" sz="1200" dirty="0">
                <a:solidFill>
                  <a:schemeClr val="tx1"/>
                </a:solidFill>
              </a:rPr>
              <a:t>Minus 20 if you started a column.</a:t>
            </a:r>
          </a:p>
          <a:p>
            <a:pPr marL="90488" indent="-90488">
              <a:lnSpc>
                <a:spcPct val="80000"/>
              </a:lnSpc>
              <a:spcBef>
                <a:spcPts val="300"/>
              </a:spcBef>
              <a:buFont typeface="Arial" panose="020B0604020202020204" pitchFamily="34" charset="0"/>
              <a:buChar char="•"/>
              <a:tabLst>
                <a:tab pos="90488" algn="l"/>
              </a:tabLst>
            </a:pPr>
            <a:r>
              <a:rPr lang="en-GB" sz="1200" dirty="0">
                <a:solidFill>
                  <a:schemeClr val="tx1"/>
                </a:solidFill>
              </a:rPr>
              <a:t>Plus the sum of the cards played.</a:t>
            </a:r>
          </a:p>
          <a:p>
            <a:pPr marL="90488" indent="-90488">
              <a:lnSpc>
                <a:spcPct val="80000"/>
              </a:lnSpc>
              <a:spcBef>
                <a:spcPts val="300"/>
              </a:spcBef>
              <a:buFont typeface="Arial" panose="020B0604020202020204" pitchFamily="34" charset="0"/>
              <a:buChar char="•"/>
              <a:tabLst>
                <a:tab pos="90488" algn="l"/>
              </a:tabLst>
            </a:pPr>
            <a:r>
              <a:rPr lang="en-GB" sz="1200" dirty="0">
                <a:solidFill>
                  <a:schemeClr val="tx1"/>
                </a:solidFill>
              </a:rPr>
              <a:t>Multiplied by 2,3,4 if played 1,2,3 Wager cards first.</a:t>
            </a:r>
          </a:p>
          <a:p>
            <a:pPr marL="90488" indent="-90488">
              <a:lnSpc>
                <a:spcPct val="80000"/>
              </a:lnSpc>
              <a:spcBef>
                <a:spcPts val="300"/>
              </a:spcBef>
              <a:buFont typeface="Arial" panose="020B0604020202020204" pitchFamily="34" charset="0"/>
              <a:buChar char="•"/>
              <a:tabLst>
                <a:tab pos="90488" algn="l"/>
              </a:tabLst>
            </a:pPr>
            <a:r>
              <a:rPr lang="en-GB" sz="1200" dirty="0">
                <a:solidFill>
                  <a:schemeClr val="tx1"/>
                </a:solidFill>
              </a:rPr>
              <a:t>Plus 20 points if the column is at least 8 cards long.</a:t>
            </a:r>
          </a:p>
        </p:txBody>
      </p:sp>
      <p:pic>
        <p:nvPicPr>
          <p:cNvPr id="1026" name="Picture 2" descr="691820 Lost Cities: Card Game - THAMES &amp; KOSMOS">
            <a:extLst>
              <a:ext uri="{FF2B5EF4-FFF2-40B4-BE49-F238E27FC236}">
                <a16:creationId xmlns:a16="http://schemas.microsoft.com/office/drawing/2014/main" id="{6CE0EFD4-A589-9F86-FD2F-AB42914BF7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40" b="21400" l="35520" r="66840">
                        <a14:foregroundMark x1="37880" y1="5680" x2="37880" y2="5680"/>
                        <a14:foregroundMark x1="43200" y1="4320" x2="43200" y2="4320"/>
                        <a14:foregroundMark x1="51880" y1="3680" x2="51880" y2="3680"/>
                        <a14:foregroundMark x1="65480" y1="13200" x2="65480" y2="13200"/>
                        <a14:foregroundMark x1="38920" y1="15280" x2="38920" y2="15280"/>
                        <a14:foregroundMark x1="44240" y1="16080" x2="44240" y2="16080"/>
                        <a14:foregroundMark x1="55040" y1="16080" x2="55040" y2="16080"/>
                        <a14:foregroundMark x1="57840" y1="15640" x2="57840" y2="15640"/>
                        <a14:foregroundMark x1="66880" y1="13000" x2="66880" y2="13000"/>
                        <a14:foregroundMark x1="61400" y1="21400" x2="61400" y2="21400"/>
                        <a14:foregroundMark x1="63760" y1="21120" x2="63760" y2="21120"/>
                        <a14:foregroundMark x1="36920" y1="17640" x2="36920" y2="17640"/>
                        <a14:foregroundMark x1="36920" y1="10400" x2="36920" y2="10400"/>
                        <a14:foregroundMark x1="36040" y1="18160" x2="36040" y2="18160"/>
                        <a14:foregroundMark x1="44480" y1="3240" x2="44480" y2="3240"/>
                        <a14:foregroundMark x1="35520" y1="11960" x2="35520" y2="11960"/>
                        <a14:foregroundMark x1="54160" y1="6400" x2="54160" y2="6400"/>
                        <a14:foregroundMark x1="49960" y1="14840" x2="49960" y2="14840"/>
                        <a14:foregroundMark x1="56600" y1="19200" x2="56600" y2="19200"/>
                        <a14:foregroundMark x1="59120" y1="19480" x2="59120" y2="19480"/>
                        <a14:foregroundMark x1="44920" y1="11960" x2="44920" y2="11960"/>
                        <a14:foregroundMark x1="44680" y1="11960" x2="44680" y2="11960"/>
                        <a14:foregroundMark x1="56960" y1="10040" x2="56960" y2="10040"/>
                        <a14:foregroundMark x1="57560" y1="11360" x2="57560" y2="11360"/>
                        <a14:foregroundMark x1="57640" y1="11280" x2="57640" y2="11280"/>
                        <a14:foregroundMark x1="56000" y1="11000" x2="56000" y2="11000"/>
                        <a14:foregroundMark x1="56160" y1="10560" x2="56160" y2="10560"/>
                        <a14:foregroundMark x1="57560" y1="9800" x2="57560" y2="9800"/>
                        <a14:foregroundMark x1="57640" y1="9320" x2="57640" y2="9320"/>
                        <a14:foregroundMark x1="57760" y1="9840" x2="57760" y2="9840"/>
                        <a14:foregroundMark x1="57680" y1="11480" x2="57680" y2="114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474" t="2294" r="31961" b="77172"/>
          <a:stretch/>
        </p:blipFill>
        <p:spPr bwMode="auto">
          <a:xfrm rot="16200000">
            <a:off x="3062946" y="538717"/>
            <a:ext cx="2122186" cy="126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1C15C93-0F97-1151-81C3-E9D1054369EC}"/>
              </a:ext>
            </a:extLst>
          </p:cNvPr>
          <p:cNvSpPr/>
          <p:nvPr/>
        </p:nvSpPr>
        <p:spPr>
          <a:xfrm rot="16200000">
            <a:off x="-701257" y="848369"/>
            <a:ext cx="2144588" cy="63688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0" rtlCol="0" anchor="t" anchorCtr="0"/>
          <a:lstStyle/>
          <a:p>
            <a:pPr>
              <a:lnSpc>
                <a:spcPct val="80000"/>
              </a:lnSpc>
              <a:spcBef>
                <a:spcPts val="300"/>
              </a:spcBef>
            </a:pPr>
            <a:r>
              <a:rPr lang="en-GB" sz="1200" dirty="0">
                <a:solidFill>
                  <a:schemeClr val="tx1"/>
                </a:solidFill>
              </a:rPr>
              <a:t>You may play wager cards before any numbers. Numbers played must be higher than previous numbers played. </a:t>
            </a:r>
          </a:p>
          <a:p>
            <a:pPr>
              <a:lnSpc>
                <a:spcPct val="80000"/>
              </a:lnSpc>
              <a:spcBef>
                <a:spcPts val="300"/>
              </a:spcBef>
            </a:pPr>
            <a:endParaRPr lang="en-GB" sz="1200" dirty="0">
              <a:solidFill>
                <a:schemeClr val="tx1"/>
              </a:solidFill>
            </a:endParaRPr>
          </a:p>
        </p:txBody>
      </p:sp>
      <p:pic>
        <p:nvPicPr>
          <p:cNvPr id="19" name="Picture 2" descr="691820 Lost Cities: Card Game - THAMES &amp; KOSMOS">
            <a:extLst>
              <a:ext uri="{FF2B5EF4-FFF2-40B4-BE49-F238E27FC236}">
                <a16:creationId xmlns:a16="http://schemas.microsoft.com/office/drawing/2014/main" id="{81F13C5A-254F-3967-2702-E1C9BD6213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40" b="21400" l="35520" r="66840">
                        <a14:foregroundMark x1="37880" y1="5680" x2="37880" y2="5680"/>
                        <a14:foregroundMark x1="43200" y1="4320" x2="43200" y2="4320"/>
                        <a14:foregroundMark x1="51880" y1="3680" x2="51880" y2="3680"/>
                        <a14:foregroundMark x1="65480" y1="13200" x2="65480" y2="13200"/>
                        <a14:foregroundMark x1="38920" y1="15280" x2="38920" y2="15280"/>
                        <a14:foregroundMark x1="44240" y1="16080" x2="44240" y2="16080"/>
                        <a14:foregroundMark x1="55040" y1="16080" x2="55040" y2="16080"/>
                        <a14:foregroundMark x1="57840" y1="15640" x2="57840" y2="15640"/>
                        <a14:foregroundMark x1="66880" y1="13000" x2="66880" y2="13000"/>
                        <a14:foregroundMark x1="61400" y1="21400" x2="61400" y2="21400"/>
                        <a14:foregroundMark x1="63760" y1="21120" x2="63760" y2="21120"/>
                        <a14:foregroundMark x1="36920" y1="17640" x2="36920" y2="17640"/>
                        <a14:foregroundMark x1="36920" y1="10400" x2="36920" y2="10400"/>
                        <a14:foregroundMark x1="36040" y1="18160" x2="36040" y2="18160"/>
                        <a14:foregroundMark x1="44480" y1="3240" x2="44480" y2="3240"/>
                        <a14:foregroundMark x1="35520" y1="11960" x2="35520" y2="11960"/>
                        <a14:foregroundMark x1="54160" y1="6400" x2="54160" y2="6400"/>
                        <a14:foregroundMark x1="49960" y1="14840" x2="49960" y2="14840"/>
                        <a14:foregroundMark x1="56600" y1="19200" x2="56600" y2="19200"/>
                        <a14:foregroundMark x1="59120" y1="19480" x2="59120" y2="19480"/>
                        <a14:foregroundMark x1="44920" y1="11960" x2="44920" y2="11960"/>
                        <a14:foregroundMark x1="44680" y1="11960" x2="44680" y2="11960"/>
                        <a14:foregroundMark x1="56960" y1="10040" x2="56960" y2="10040"/>
                        <a14:foregroundMark x1="57560" y1="11360" x2="57560" y2="11360"/>
                        <a14:foregroundMark x1="57640" y1="11280" x2="57640" y2="11280"/>
                        <a14:foregroundMark x1="56000" y1="11000" x2="56000" y2="11000"/>
                        <a14:foregroundMark x1="56160" y1="10560" x2="56160" y2="10560"/>
                        <a14:foregroundMark x1="57560" y1="9800" x2="57560" y2="9800"/>
                        <a14:foregroundMark x1="57640" y1="9320" x2="57640" y2="9320"/>
                        <a14:foregroundMark x1="57760" y1="9840" x2="57760" y2="9840"/>
                        <a14:foregroundMark x1="57680" y1="11480" x2="57680" y2="114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474" t="2294" r="31961" b="77172"/>
          <a:stretch/>
        </p:blipFill>
        <p:spPr bwMode="auto">
          <a:xfrm rot="16200000">
            <a:off x="3058207" y="545238"/>
            <a:ext cx="2122186" cy="126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15DF46FB-8662-1703-688D-68E5B6B04689}"/>
              </a:ext>
            </a:extLst>
          </p:cNvPr>
          <p:cNvSpPr txBox="1">
            <a:spLocks/>
          </p:cNvSpPr>
          <p:nvPr/>
        </p:nvSpPr>
        <p:spPr>
          <a:xfrm rot="16200000">
            <a:off x="3143376" y="318347"/>
            <a:ext cx="806742" cy="2090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 panose="020B0604020202020204" pitchFamily="34" charset="0"/>
              <a:buNone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16520" indent="0" algn="ctr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 panose="020B0604020202020204" pitchFamily="34" charset="0"/>
              <a:buNone/>
              <a:defRPr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3039" indent="0" algn="ctr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 panose="020B0604020202020204" pitchFamily="34" charset="0"/>
              <a:buNone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49559" indent="0" algn="ctr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 panose="020B0604020202020204" pitchFamily="34" charset="0"/>
              <a:buNone/>
              <a:defRPr sz="11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6078" indent="0" algn="ctr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 panose="020B0604020202020204" pitchFamily="34" charset="0"/>
              <a:buNone/>
              <a:defRPr sz="11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82598" indent="0" algn="ctr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 panose="020B0604020202020204" pitchFamily="34" charset="0"/>
              <a:buNone/>
              <a:defRPr sz="11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99117" indent="0" algn="ctr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 panose="020B0604020202020204" pitchFamily="34" charset="0"/>
              <a:buNone/>
              <a:defRPr sz="11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15637" indent="0" algn="ctr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 panose="020B0604020202020204" pitchFamily="34" charset="0"/>
              <a:buNone/>
              <a:defRPr sz="11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32156" indent="0" algn="ctr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 panose="020B0604020202020204" pitchFamily="34" charset="0"/>
              <a:buNone/>
              <a:defRPr sz="11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80000"/>
              </a:lnSpc>
              <a:spcBef>
                <a:spcPts val="300"/>
              </a:spcBef>
            </a:pPr>
            <a:r>
              <a:rPr lang="en-GB" sz="1200" i="1" dirty="0"/>
              <a:t>2 Players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1838217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191</Words>
  <Application>Microsoft Office PowerPoint</Application>
  <PresentationFormat>A4 Paper (210x297 mm)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Joost Dantuma</dc:creator>
  <cp:lastModifiedBy>Joost Dantuma</cp:lastModifiedBy>
  <cp:revision>3</cp:revision>
  <cp:lastPrinted>2024-03-20T13:36:28Z</cp:lastPrinted>
  <dcterms:created xsi:type="dcterms:W3CDTF">2024-02-02T11:34:27Z</dcterms:created>
  <dcterms:modified xsi:type="dcterms:W3CDTF">2024-03-29T17:04:56Z</dcterms:modified>
</cp:coreProperties>
</file>