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95" r:id="rId3"/>
  </p:sldIdLst>
  <p:sldSz cx="6858000" cy="9906000" type="A4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2B91"/>
    <a:srgbClr val="CC66FF"/>
    <a:srgbClr val="A36221"/>
    <a:srgbClr val="89521C"/>
    <a:srgbClr val="182B4C"/>
    <a:srgbClr val="EDEDDF"/>
    <a:srgbClr val="D6D6B9"/>
    <a:srgbClr val="D02128"/>
    <a:srgbClr val="6600CC"/>
    <a:srgbClr val="052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926E64-2844-4919-98E5-8BBEC91FC32B}" v="20" dt="2024-03-31T11:51:50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9" autoAdjust="0"/>
    <p:restoredTop sz="94291" autoAdjust="0"/>
  </p:normalViewPr>
  <p:slideViewPr>
    <p:cSldViewPr snapToGrid="0">
      <p:cViewPr>
        <p:scale>
          <a:sx n="32" d="100"/>
          <a:sy n="32" d="100"/>
        </p:scale>
        <p:origin x="288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ost Dantuma" userId="f4642254-72b5-4d4b-9db2-7f50e14553be" providerId="ADAL" clId="{9B926E64-2844-4919-98E5-8BBEC91FC32B}"/>
    <pc:docChg chg="custSel addSld delSld modSld">
      <pc:chgData name="Joost Dantuma" userId="f4642254-72b5-4d4b-9db2-7f50e14553be" providerId="ADAL" clId="{9B926E64-2844-4919-98E5-8BBEC91FC32B}" dt="2024-03-31T11:52:12.558" v="153" actId="478"/>
      <pc:docMkLst>
        <pc:docMk/>
      </pc:docMkLst>
      <pc:sldChg chg="del">
        <pc:chgData name="Joost Dantuma" userId="f4642254-72b5-4d4b-9db2-7f50e14553be" providerId="ADAL" clId="{9B926E64-2844-4919-98E5-8BBEC91FC32B}" dt="2024-03-29T16:57:06.799" v="4" actId="47"/>
        <pc:sldMkLst>
          <pc:docMk/>
          <pc:sldMk cId="1201747701" sldId="256"/>
        </pc:sldMkLst>
      </pc:sldChg>
      <pc:sldChg chg="del">
        <pc:chgData name="Joost Dantuma" userId="f4642254-72b5-4d4b-9db2-7f50e14553be" providerId="ADAL" clId="{9B926E64-2844-4919-98E5-8BBEC91FC32B}" dt="2024-03-29T16:57:20.108" v="15" actId="47"/>
        <pc:sldMkLst>
          <pc:docMk/>
          <pc:sldMk cId="1977560072" sldId="257"/>
        </pc:sldMkLst>
      </pc:sldChg>
      <pc:sldChg chg="del">
        <pc:chgData name="Joost Dantuma" userId="f4642254-72b5-4d4b-9db2-7f50e14553be" providerId="ADAL" clId="{9B926E64-2844-4919-98E5-8BBEC91FC32B}" dt="2024-03-29T16:57:10.598" v="8" actId="47"/>
        <pc:sldMkLst>
          <pc:docMk/>
          <pc:sldMk cId="344872676" sldId="258"/>
        </pc:sldMkLst>
      </pc:sldChg>
      <pc:sldChg chg="del">
        <pc:chgData name="Joost Dantuma" userId="f4642254-72b5-4d4b-9db2-7f50e14553be" providerId="ADAL" clId="{9B926E64-2844-4919-98E5-8BBEC91FC32B}" dt="2024-03-29T16:57:14.001" v="10" actId="47"/>
        <pc:sldMkLst>
          <pc:docMk/>
          <pc:sldMk cId="256920650" sldId="259"/>
        </pc:sldMkLst>
      </pc:sldChg>
      <pc:sldChg chg="del">
        <pc:chgData name="Joost Dantuma" userId="f4642254-72b5-4d4b-9db2-7f50e14553be" providerId="ADAL" clId="{9B926E64-2844-4919-98E5-8BBEC91FC32B}" dt="2024-03-29T16:57:09.710" v="7" actId="47"/>
        <pc:sldMkLst>
          <pc:docMk/>
          <pc:sldMk cId="161438376" sldId="260"/>
        </pc:sldMkLst>
      </pc:sldChg>
      <pc:sldChg chg="del">
        <pc:chgData name="Joost Dantuma" userId="f4642254-72b5-4d4b-9db2-7f50e14553be" providerId="ADAL" clId="{9B926E64-2844-4919-98E5-8BBEC91FC32B}" dt="2024-03-29T16:57:14.966" v="11" actId="47"/>
        <pc:sldMkLst>
          <pc:docMk/>
          <pc:sldMk cId="505069230" sldId="261"/>
        </pc:sldMkLst>
      </pc:sldChg>
      <pc:sldChg chg="del">
        <pc:chgData name="Joost Dantuma" userId="f4642254-72b5-4d4b-9db2-7f50e14553be" providerId="ADAL" clId="{9B926E64-2844-4919-98E5-8BBEC91FC32B}" dt="2024-03-29T16:57:12.413" v="9" actId="47"/>
        <pc:sldMkLst>
          <pc:docMk/>
          <pc:sldMk cId="4085853791" sldId="262"/>
        </pc:sldMkLst>
      </pc:sldChg>
      <pc:sldChg chg="del">
        <pc:chgData name="Joost Dantuma" userId="f4642254-72b5-4d4b-9db2-7f50e14553be" providerId="ADAL" clId="{9B926E64-2844-4919-98E5-8BBEC91FC32B}" dt="2024-03-29T16:57:17.966" v="13" actId="47"/>
        <pc:sldMkLst>
          <pc:docMk/>
          <pc:sldMk cId="3518627168" sldId="263"/>
        </pc:sldMkLst>
      </pc:sldChg>
      <pc:sldChg chg="del">
        <pc:chgData name="Joost Dantuma" userId="f4642254-72b5-4d4b-9db2-7f50e14553be" providerId="ADAL" clId="{9B926E64-2844-4919-98E5-8BBEC91FC32B}" dt="2024-03-29T16:57:08.753" v="6" actId="47"/>
        <pc:sldMkLst>
          <pc:docMk/>
          <pc:sldMk cId="3966127655" sldId="264"/>
        </pc:sldMkLst>
      </pc:sldChg>
      <pc:sldChg chg="del">
        <pc:chgData name="Joost Dantuma" userId="f4642254-72b5-4d4b-9db2-7f50e14553be" providerId="ADAL" clId="{9B926E64-2844-4919-98E5-8BBEC91FC32B}" dt="2024-03-29T16:57:16.249" v="12" actId="47"/>
        <pc:sldMkLst>
          <pc:docMk/>
          <pc:sldMk cId="3976639798" sldId="265"/>
        </pc:sldMkLst>
      </pc:sldChg>
      <pc:sldChg chg="del">
        <pc:chgData name="Joost Dantuma" userId="f4642254-72b5-4d4b-9db2-7f50e14553be" providerId="ADAL" clId="{9B926E64-2844-4919-98E5-8BBEC91FC32B}" dt="2024-03-29T16:57:07.805" v="5" actId="47"/>
        <pc:sldMkLst>
          <pc:docMk/>
          <pc:sldMk cId="1738724902" sldId="266"/>
        </pc:sldMkLst>
      </pc:sldChg>
      <pc:sldChg chg="del">
        <pc:chgData name="Joost Dantuma" userId="f4642254-72b5-4d4b-9db2-7f50e14553be" providerId="ADAL" clId="{9B926E64-2844-4919-98E5-8BBEC91FC32B}" dt="2024-03-29T16:56:52.062" v="0" actId="47"/>
        <pc:sldMkLst>
          <pc:docMk/>
          <pc:sldMk cId="37386149" sldId="267"/>
        </pc:sldMkLst>
      </pc:sldChg>
      <pc:sldChg chg="del">
        <pc:chgData name="Joost Dantuma" userId="f4642254-72b5-4d4b-9db2-7f50e14553be" providerId="ADAL" clId="{9B926E64-2844-4919-98E5-8BBEC91FC32B}" dt="2024-03-29T16:57:04.383" v="2" actId="47"/>
        <pc:sldMkLst>
          <pc:docMk/>
          <pc:sldMk cId="2183821763" sldId="268"/>
        </pc:sldMkLst>
      </pc:sldChg>
      <pc:sldChg chg="del">
        <pc:chgData name="Joost Dantuma" userId="f4642254-72b5-4d4b-9db2-7f50e14553be" providerId="ADAL" clId="{9B926E64-2844-4919-98E5-8BBEC91FC32B}" dt="2024-03-29T16:57:19.091" v="14" actId="47"/>
        <pc:sldMkLst>
          <pc:docMk/>
          <pc:sldMk cId="860762279" sldId="269"/>
        </pc:sldMkLst>
      </pc:sldChg>
      <pc:sldChg chg="del">
        <pc:chgData name="Joost Dantuma" userId="f4642254-72b5-4d4b-9db2-7f50e14553be" providerId="ADAL" clId="{9B926E64-2844-4919-98E5-8BBEC91FC32B}" dt="2024-03-29T16:57:26.694" v="16" actId="47"/>
        <pc:sldMkLst>
          <pc:docMk/>
          <pc:sldMk cId="3003259916" sldId="270"/>
        </pc:sldMkLst>
      </pc:sldChg>
      <pc:sldChg chg="del">
        <pc:chgData name="Joost Dantuma" userId="f4642254-72b5-4d4b-9db2-7f50e14553be" providerId="ADAL" clId="{9B926E64-2844-4919-98E5-8BBEC91FC32B}" dt="2024-03-29T16:57:26.694" v="16" actId="47"/>
        <pc:sldMkLst>
          <pc:docMk/>
          <pc:sldMk cId="373968712" sldId="271"/>
        </pc:sldMkLst>
      </pc:sldChg>
      <pc:sldChg chg="del">
        <pc:chgData name="Joost Dantuma" userId="f4642254-72b5-4d4b-9db2-7f50e14553be" providerId="ADAL" clId="{9B926E64-2844-4919-98E5-8BBEC91FC32B}" dt="2024-03-29T16:57:26.694" v="16" actId="47"/>
        <pc:sldMkLst>
          <pc:docMk/>
          <pc:sldMk cId="2565432497" sldId="272"/>
        </pc:sldMkLst>
      </pc:sldChg>
      <pc:sldChg chg="del">
        <pc:chgData name="Joost Dantuma" userId="f4642254-72b5-4d4b-9db2-7f50e14553be" providerId="ADAL" clId="{9B926E64-2844-4919-98E5-8BBEC91FC32B}" dt="2024-03-29T16:57:05.844" v="3" actId="47"/>
        <pc:sldMkLst>
          <pc:docMk/>
          <pc:sldMk cId="661492754" sldId="273"/>
        </pc:sldMkLst>
      </pc:sldChg>
      <pc:sldChg chg="del">
        <pc:chgData name="Joost Dantuma" userId="f4642254-72b5-4d4b-9db2-7f50e14553be" providerId="ADAL" clId="{9B926E64-2844-4919-98E5-8BBEC91FC32B}" dt="2024-03-29T16:57:29.896" v="17" actId="47"/>
        <pc:sldMkLst>
          <pc:docMk/>
          <pc:sldMk cId="1258340743" sldId="274"/>
        </pc:sldMkLst>
      </pc:sldChg>
      <pc:sldChg chg="del">
        <pc:chgData name="Joost Dantuma" userId="f4642254-72b5-4d4b-9db2-7f50e14553be" providerId="ADAL" clId="{9B926E64-2844-4919-98E5-8BBEC91FC32B}" dt="2024-03-29T16:57:29.896" v="17" actId="47"/>
        <pc:sldMkLst>
          <pc:docMk/>
          <pc:sldMk cId="2960257819" sldId="275"/>
        </pc:sldMkLst>
      </pc:sldChg>
      <pc:sldChg chg="del">
        <pc:chgData name="Joost Dantuma" userId="f4642254-72b5-4d4b-9db2-7f50e14553be" providerId="ADAL" clId="{9B926E64-2844-4919-98E5-8BBEC91FC32B}" dt="2024-03-29T16:57:33.708" v="18" actId="47"/>
        <pc:sldMkLst>
          <pc:docMk/>
          <pc:sldMk cId="3206256319" sldId="276"/>
        </pc:sldMkLst>
      </pc:sldChg>
      <pc:sldChg chg="del">
        <pc:chgData name="Joost Dantuma" userId="f4642254-72b5-4d4b-9db2-7f50e14553be" providerId="ADAL" clId="{9B926E64-2844-4919-98E5-8BBEC91FC32B}" dt="2024-03-29T16:57:33.708" v="18" actId="47"/>
        <pc:sldMkLst>
          <pc:docMk/>
          <pc:sldMk cId="1990630493" sldId="277"/>
        </pc:sldMkLst>
      </pc:sldChg>
      <pc:sldChg chg="del">
        <pc:chgData name="Joost Dantuma" userId="f4642254-72b5-4d4b-9db2-7f50e14553be" providerId="ADAL" clId="{9B926E64-2844-4919-98E5-8BBEC91FC32B}" dt="2024-03-29T16:57:33.708" v="18" actId="47"/>
        <pc:sldMkLst>
          <pc:docMk/>
          <pc:sldMk cId="3098521749" sldId="278"/>
        </pc:sldMkLst>
      </pc:sldChg>
      <pc:sldChg chg="del">
        <pc:chgData name="Joost Dantuma" userId="f4642254-72b5-4d4b-9db2-7f50e14553be" providerId="ADAL" clId="{9B926E64-2844-4919-98E5-8BBEC91FC32B}" dt="2024-03-29T16:57:33.708" v="18" actId="47"/>
        <pc:sldMkLst>
          <pc:docMk/>
          <pc:sldMk cId="3392768036" sldId="279"/>
        </pc:sldMkLst>
      </pc:sldChg>
      <pc:sldChg chg="del">
        <pc:chgData name="Joost Dantuma" userId="f4642254-72b5-4d4b-9db2-7f50e14553be" providerId="ADAL" clId="{9B926E64-2844-4919-98E5-8BBEC91FC32B}" dt="2024-03-29T16:57:37.743" v="19" actId="47"/>
        <pc:sldMkLst>
          <pc:docMk/>
          <pc:sldMk cId="1675179755" sldId="280"/>
        </pc:sldMkLst>
      </pc:sldChg>
      <pc:sldChg chg="del">
        <pc:chgData name="Joost Dantuma" userId="f4642254-72b5-4d4b-9db2-7f50e14553be" providerId="ADAL" clId="{9B926E64-2844-4919-98E5-8BBEC91FC32B}" dt="2024-03-29T16:57:37.743" v="19" actId="47"/>
        <pc:sldMkLst>
          <pc:docMk/>
          <pc:sldMk cId="2485107444" sldId="281"/>
        </pc:sldMkLst>
      </pc:sldChg>
      <pc:sldChg chg="del">
        <pc:chgData name="Joost Dantuma" userId="f4642254-72b5-4d4b-9db2-7f50e14553be" providerId="ADAL" clId="{9B926E64-2844-4919-98E5-8BBEC91FC32B}" dt="2024-03-29T16:57:29.896" v="17" actId="47"/>
        <pc:sldMkLst>
          <pc:docMk/>
          <pc:sldMk cId="2783937886" sldId="282"/>
        </pc:sldMkLst>
      </pc:sldChg>
      <pc:sldChg chg="del">
        <pc:chgData name="Joost Dantuma" userId="f4642254-72b5-4d4b-9db2-7f50e14553be" providerId="ADAL" clId="{9B926E64-2844-4919-98E5-8BBEC91FC32B}" dt="2024-03-29T16:57:29.896" v="17" actId="47"/>
        <pc:sldMkLst>
          <pc:docMk/>
          <pc:sldMk cId="1839637292" sldId="283"/>
        </pc:sldMkLst>
      </pc:sldChg>
      <pc:sldChg chg="del">
        <pc:chgData name="Joost Dantuma" userId="f4642254-72b5-4d4b-9db2-7f50e14553be" providerId="ADAL" clId="{9B926E64-2844-4919-98E5-8BBEC91FC32B}" dt="2024-03-29T16:57:37.743" v="19" actId="47"/>
        <pc:sldMkLst>
          <pc:docMk/>
          <pc:sldMk cId="3785278886" sldId="284"/>
        </pc:sldMkLst>
      </pc:sldChg>
      <pc:sldChg chg="del">
        <pc:chgData name="Joost Dantuma" userId="f4642254-72b5-4d4b-9db2-7f50e14553be" providerId="ADAL" clId="{9B926E64-2844-4919-98E5-8BBEC91FC32B}" dt="2024-03-29T16:57:37.743" v="19" actId="47"/>
        <pc:sldMkLst>
          <pc:docMk/>
          <pc:sldMk cId="3915353354" sldId="285"/>
        </pc:sldMkLst>
      </pc:sldChg>
      <pc:sldChg chg="del">
        <pc:chgData name="Joost Dantuma" userId="f4642254-72b5-4d4b-9db2-7f50e14553be" providerId="ADAL" clId="{9B926E64-2844-4919-98E5-8BBEC91FC32B}" dt="2024-03-29T16:57:42.800" v="21" actId="47"/>
        <pc:sldMkLst>
          <pc:docMk/>
          <pc:sldMk cId="2448335286" sldId="286"/>
        </pc:sldMkLst>
      </pc:sldChg>
      <pc:sldChg chg="del">
        <pc:chgData name="Joost Dantuma" userId="f4642254-72b5-4d4b-9db2-7f50e14553be" providerId="ADAL" clId="{9B926E64-2844-4919-98E5-8BBEC91FC32B}" dt="2024-03-29T16:57:43.319" v="22" actId="47"/>
        <pc:sldMkLst>
          <pc:docMk/>
          <pc:sldMk cId="3701278634" sldId="287"/>
        </pc:sldMkLst>
      </pc:sldChg>
      <pc:sldChg chg="del">
        <pc:chgData name="Joost Dantuma" userId="f4642254-72b5-4d4b-9db2-7f50e14553be" providerId="ADAL" clId="{9B926E64-2844-4919-98E5-8BBEC91FC32B}" dt="2024-03-29T16:57:40.757" v="20" actId="47"/>
        <pc:sldMkLst>
          <pc:docMk/>
          <pc:sldMk cId="2102245064" sldId="288"/>
        </pc:sldMkLst>
      </pc:sldChg>
      <pc:sldChg chg="del">
        <pc:chgData name="Joost Dantuma" userId="f4642254-72b5-4d4b-9db2-7f50e14553be" providerId="ADAL" clId="{9B926E64-2844-4919-98E5-8BBEC91FC32B}" dt="2024-03-29T16:57:40.757" v="20" actId="47"/>
        <pc:sldMkLst>
          <pc:docMk/>
          <pc:sldMk cId="3367946930" sldId="289"/>
        </pc:sldMkLst>
      </pc:sldChg>
      <pc:sldChg chg="del">
        <pc:chgData name="Joost Dantuma" userId="f4642254-72b5-4d4b-9db2-7f50e14553be" providerId="ADAL" clId="{9B926E64-2844-4919-98E5-8BBEC91FC32B}" dt="2024-03-29T16:57:40.757" v="20" actId="47"/>
        <pc:sldMkLst>
          <pc:docMk/>
          <pc:sldMk cId="3678837405" sldId="290"/>
        </pc:sldMkLst>
      </pc:sldChg>
      <pc:sldChg chg="del">
        <pc:chgData name="Joost Dantuma" userId="f4642254-72b5-4d4b-9db2-7f50e14553be" providerId="ADAL" clId="{9B926E64-2844-4919-98E5-8BBEC91FC32B}" dt="2024-03-29T16:57:40.757" v="20" actId="47"/>
        <pc:sldMkLst>
          <pc:docMk/>
          <pc:sldMk cId="2000378949" sldId="291"/>
        </pc:sldMkLst>
      </pc:sldChg>
      <pc:sldChg chg="delSp mod">
        <pc:chgData name="Joost Dantuma" userId="f4642254-72b5-4d4b-9db2-7f50e14553be" providerId="ADAL" clId="{9B926E64-2844-4919-98E5-8BBEC91FC32B}" dt="2024-03-31T11:52:12.558" v="153" actId="478"/>
        <pc:sldMkLst>
          <pc:docMk/>
          <pc:sldMk cId="3891360036" sldId="294"/>
        </pc:sldMkLst>
        <pc:spChg chg="del">
          <ac:chgData name="Joost Dantuma" userId="f4642254-72b5-4d4b-9db2-7f50e14553be" providerId="ADAL" clId="{9B926E64-2844-4919-98E5-8BBEC91FC32B}" dt="2024-03-31T11:52:12.558" v="153" actId="478"/>
          <ac:spMkLst>
            <pc:docMk/>
            <pc:sldMk cId="3891360036" sldId="294"/>
            <ac:spMk id="43" creationId="{691B8438-845B-68F5-4F66-6A3F0D8D6EA0}"/>
          </ac:spMkLst>
        </pc:spChg>
        <pc:spChg chg="del">
          <ac:chgData name="Joost Dantuma" userId="f4642254-72b5-4d4b-9db2-7f50e14553be" providerId="ADAL" clId="{9B926E64-2844-4919-98E5-8BBEC91FC32B}" dt="2024-03-31T11:52:12.558" v="153" actId="478"/>
          <ac:spMkLst>
            <pc:docMk/>
            <pc:sldMk cId="3891360036" sldId="294"/>
            <ac:spMk id="44" creationId="{E09E703B-CDBF-FC9E-CE8E-F601743D28DC}"/>
          </ac:spMkLst>
        </pc:spChg>
        <pc:cxnChg chg="del">
          <ac:chgData name="Joost Dantuma" userId="f4642254-72b5-4d4b-9db2-7f50e14553be" providerId="ADAL" clId="{9B926E64-2844-4919-98E5-8BBEC91FC32B}" dt="2024-03-31T11:52:12.558" v="153" actId="478"/>
          <ac:cxnSpMkLst>
            <pc:docMk/>
            <pc:sldMk cId="3891360036" sldId="294"/>
            <ac:cxnSpMk id="41" creationId="{B12D448D-C452-082D-8539-E1B91F132659}"/>
          </ac:cxnSpMkLst>
        </pc:cxnChg>
      </pc:sldChg>
      <pc:sldChg chg="del">
        <pc:chgData name="Joost Dantuma" userId="f4642254-72b5-4d4b-9db2-7f50e14553be" providerId="ADAL" clId="{9B926E64-2844-4919-98E5-8BBEC91FC32B}" dt="2024-03-29T16:57:26.694" v="16" actId="47"/>
        <pc:sldMkLst>
          <pc:docMk/>
          <pc:sldMk cId="1620135486" sldId="295"/>
        </pc:sldMkLst>
      </pc:sldChg>
      <pc:sldChg chg="delSp modSp add mod">
        <pc:chgData name="Joost Dantuma" userId="f4642254-72b5-4d4b-9db2-7f50e14553be" providerId="ADAL" clId="{9B926E64-2844-4919-98E5-8BBEC91FC32B}" dt="2024-03-31T11:52:09.257" v="152" actId="478"/>
        <pc:sldMkLst>
          <pc:docMk/>
          <pc:sldMk cId="3631541670" sldId="295"/>
        </pc:sldMkLst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4" creationId="{CC43D5F5-F2BE-1882-BDFA-6777DCB54120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8" creationId="{ED9169E0-91F6-D061-60D0-928D0C2E58BD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15" creationId="{2C977694-B8D6-910F-C19A-B1DB00100CB8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16" creationId="{34F3795E-8233-5509-5B0F-BB35D1D8D56A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21" creationId="{D63567C4-9EFD-6A01-E110-A28848B96B7B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22" creationId="{F8BD7567-9598-5887-3C17-0E310F10ED98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25" creationId="{E04C8CE1-874F-93E8-F28D-64934B96625F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26" creationId="{7E5DC6AB-D0CB-6A88-BECF-AED0E1EBF8EA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32" creationId="{494C73F5-698C-4397-C9AD-A8279FF7FE1E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33" creationId="{110B696A-8F77-5F84-E14B-883469E24789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36" creationId="{6336587D-5AD4-94B0-309B-B732EF728C10}"/>
          </ac:spMkLst>
        </pc:spChg>
        <pc:spChg chg="mod">
          <ac:chgData name="Joost Dantuma" userId="f4642254-72b5-4d4b-9db2-7f50e14553be" providerId="ADAL" clId="{9B926E64-2844-4919-98E5-8BBEC91FC32B}" dt="2024-03-31T11:51:50.498" v="95" actId="1038"/>
          <ac:spMkLst>
            <pc:docMk/>
            <pc:sldMk cId="3631541670" sldId="295"/>
            <ac:spMk id="37" creationId="{D60D5E82-8F98-8DC5-B549-8D9DEEE9EDB9}"/>
          </ac:spMkLst>
        </pc:spChg>
        <pc:spChg chg="del mod">
          <ac:chgData name="Joost Dantuma" userId="f4642254-72b5-4d4b-9db2-7f50e14553be" providerId="ADAL" clId="{9B926E64-2844-4919-98E5-8BBEC91FC32B}" dt="2024-03-31T11:52:09.257" v="152" actId="478"/>
          <ac:spMkLst>
            <pc:docMk/>
            <pc:sldMk cId="3631541670" sldId="295"/>
            <ac:spMk id="43" creationId="{2BC8C292-0D80-02D2-B9CC-48CC91B9A7B8}"/>
          </ac:spMkLst>
        </pc:spChg>
        <pc:spChg chg="del mod">
          <ac:chgData name="Joost Dantuma" userId="f4642254-72b5-4d4b-9db2-7f50e14553be" providerId="ADAL" clId="{9B926E64-2844-4919-98E5-8BBEC91FC32B}" dt="2024-03-31T11:52:09.257" v="152" actId="478"/>
          <ac:spMkLst>
            <pc:docMk/>
            <pc:sldMk cId="3631541670" sldId="295"/>
            <ac:spMk id="44" creationId="{5551D80F-E94C-AF0B-483B-2F09A18A88C7}"/>
          </ac:spMkLst>
        </pc:sp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11" creationId="{979623FB-DAED-11EC-F849-B3B5786CC5FB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14" creationId="{EA6831D6-FA6F-8CE6-85C5-AFABAEA91AF0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17" creationId="{F20F590F-53D7-29AF-8379-31498CEA6232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18" creationId="{8A593B02-D54E-B195-0707-7200980E91DB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23" creationId="{ECAC0915-75D6-6E83-0280-416812346B95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24" creationId="{7DF3BEC6-72B2-F545-6034-4C5672F05AFB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27" creationId="{1568D133-E590-35F3-A2E4-D96AAC6F40CA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28" creationId="{58E437D6-A4E5-AC85-436D-921356788879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34" creationId="{B09B4B8F-83EB-65FA-4EDE-EB0F0E7A1F6B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35" creationId="{9D68B706-E2AA-E68A-4E17-B38D34EF2586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38" creationId="{973084DA-A674-6A73-0A8A-FAB29A520C98}"/>
          </ac:picMkLst>
        </pc:picChg>
        <pc:picChg chg="mod">
          <ac:chgData name="Joost Dantuma" userId="f4642254-72b5-4d4b-9db2-7f50e14553be" providerId="ADAL" clId="{9B926E64-2844-4919-98E5-8BBEC91FC32B}" dt="2024-03-31T11:51:50.498" v="95" actId="1038"/>
          <ac:picMkLst>
            <pc:docMk/>
            <pc:sldMk cId="3631541670" sldId="295"/>
            <ac:picMk id="39" creationId="{DF993C73-45F9-4EAA-2E4F-212DF867898D}"/>
          </ac:picMkLst>
        </pc:picChg>
        <pc:cxnChg chg="del mod">
          <ac:chgData name="Joost Dantuma" userId="f4642254-72b5-4d4b-9db2-7f50e14553be" providerId="ADAL" clId="{9B926E64-2844-4919-98E5-8BBEC91FC32B}" dt="2024-03-31T11:52:09.257" v="152" actId="478"/>
          <ac:cxnSpMkLst>
            <pc:docMk/>
            <pc:sldMk cId="3631541670" sldId="295"/>
            <ac:cxnSpMk id="41" creationId="{A6F6E255-CD38-1B5B-4177-BCB420E08695}"/>
          </ac:cxnSpMkLst>
        </pc:cxnChg>
      </pc:sldChg>
      <pc:sldChg chg="del">
        <pc:chgData name="Joost Dantuma" userId="f4642254-72b5-4d4b-9db2-7f50e14553be" providerId="ADAL" clId="{9B926E64-2844-4919-98E5-8BBEC91FC32B}" dt="2024-03-29T16:56:54.446" v="1" actId="47"/>
        <pc:sldMkLst>
          <pc:docMk/>
          <pc:sldMk cId="179681447" sldId="29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57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8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3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67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46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10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07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8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81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41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60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98D4-F9CB-4C2F-949A-DC7C1667C838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45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0614C2-339E-945C-8152-2E445EFF01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641F17C-52A8-2B2D-9C56-BF7DAEAE1C90}"/>
              </a:ext>
            </a:extLst>
          </p:cNvPr>
          <p:cNvSpPr/>
          <p:nvPr/>
        </p:nvSpPr>
        <p:spPr>
          <a:xfrm>
            <a:off x="2069538" y="512154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9D9B92-D96F-6099-5415-21227FD9979D}"/>
              </a:ext>
            </a:extLst>
          </p:cNvPr>
          <p:cNvSpPr/>
          <p:nvPr/>
        </p:nvSpPr>
        <p:spPr>
          <a:xfrm>
            <a:off x="2498826" y="-2887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7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B021144B-8E09-09EE-2BB4-4C4D49A10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87090" y="1546332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79342187-56C4-6FD1-96EB-2F7CAAB81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398" y="53585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8FD0D96-E4F8-6947-8B05-BECB4BB7B8B6}"/>
              </a:ext>
            </a:extLst>
          </p:cNvPr>
          <p:cNvSpPr/>
          <p:nvPr/>
        </p:nvSpPr>
        <p:spPr>
          <a:xfrm rot="10800000">
            <a:off x="2069538" y="3708117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DD3913-FD0A-5BAE-29C2-26822E435D13}"/>
              </a:ext>
            </a:extLst>
          </p:cNvPr>
          <p:cNvSpPr/>
          <p:nvPr/>
        </p:nvSpPr>
        <p:spPr>
          <a:xfrm rot="10800000">
            <a:off x="2498825" y="6912018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23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CBC1243B-9CAE-A258-5DFC-9676FC0FE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87089" y="4749549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DF9C4C7E-C670-4A89-F84B-1A20D7A72B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426398" y="6956964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CF544BD-57AF-6243-90A1-7CC591CE6B7B}"/>
              </a:ext>
            </a:extLst>
          </p:cNvPr>
          <p:cNvSpPr/>
          <p:nvPr/>
        </p:nvSpPr>
        <p:spPr>
          <a:xfrm>
            <a:off x="-4465" y="512154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EB4D36-EDD3-AAAA-FD53-C18471892AEA}"/>
              </a:ext>
            </a:extLst>
          </p:cNvPr>
          <p:cNvSpPr/>
          <p:nvPr/>
        </p:nvSpPr>
        <p:spPr>
          <a:xfrm>
            <a:off x="424823" y="-2887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1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811B6D56-E52B-06B0-E026-868811698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786913" y="1546332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685E20FE-6F70-510F-51B7-D88B0C5AD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95" y="53585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03D1DA8-92DD-A7AF-A8E7-B79B16672F8E}"/>
              </a:ext>
            </a:extLst>
          </p:cNvPr>
          <p:cNvSpPr/>
          <p:nvPr/>
        </p:nvSpPr>
        <p:spPr>
          <a:xfrm rot="10800000">
            <a:off x="-4465" y="3708117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548BFAE-C69D-F6FE-84CB-18BC3231F0FD}"/>
              </a:ext>
            </a:extLst>
          </p:cNvPr>
          <p:cNvSpPr/>
          <p:nvPr/>
        </p:nvSpPr>
        <p:spPr>
          <a:xfrm rot="10800000">
            <a:off x="424822" y="6912018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27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F1534596-1780-A5FA-F5A5-9550A1067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786914" y="4749549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300C77A8-EA81-1AA1-D693-EB4A3B560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2395" y="6956964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6824154E-8CAC-9F8F-72E3-20ABE595D1DE}"/>
              </a:ext>
            </a:extLst>
          </p:cNvPr>
          <p:cNvSpPr/>
          <p:nvPr/>
        </p:nvSpPr>
        <p:spPr>
          <a:xfrm>
            <a:off x="4141274" y="512154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C14E6A0-3D2D-22D1-075F-3F945A9488A3}"/>
              </a:ext>
            </a:extLst>
          </p:cNvPr>
          <p:cNvSpPr/>
          <p:nvPr/>
        </p:nvSpPr>
        <p:spPr>
          <a:xfrm>
            <a:off x="4570562" y="-2887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34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ABB4CF03-698C-4F91-E2A1-0926205F1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58826" y="1546332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1ED03AED-DA28-E7A4-C25E-2DBCA9639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134" y="53585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C69D80FC-4AF3-6987-CDD5-37DA9648C830}"/>
              </a:ext>
            </a:extLst>
          </p:cNvPr>
          <p:cNvSpPr/>
          <p:nvPr/>
        </p:nvSpPr>
        <p:spPr>
          <a:xfrm rot="10800000">
            <a:off x="4141274" y="3708117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F9E48E7-8250-F3D1-6B93-284FA768A8FD}"/>
              </a:ext>
            </a:extLst>
          </p:cNvPr>
          <p:cNvSpPr/>
          <p:nvPr/>
        </p:nvSpPr>
        <p:spPr>
          <a:xfrm rot="10800000">
            <a:off x="4570561" y="6912018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38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9644F56B-5E76-D97C-2A29-8D760BC5F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58825" y="4749549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7F5FD3B6-3A54-44CE-302E-89D5779D9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98134" y="6956964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36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987BF-CDD0-F940-E858-A469BB5CB4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C977694-B8D6-910F-C19A-B1DB00100CB8}"/>
              </a:ext>
            </a:extLst>
          </p:cNvPr>
          <p:cNvSpPr/>
          <p:nvPr/>
        </p:nvSpPr>
        <p:spPr>
          <a:xfrm>
            <a:off x="2707488" y="512154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4F3795E-8233-5509-5B0F-BB35D1D8D56A}"/>
              </a:ext>
            </a:extLst>
          </p:cNvPr>
          <p:cNvSpPr/>
          <p:nvPr/>
        </p:nvSpPr>
        <p:spPr>
          <a:xfrm>
            <a:off x="3136776" y="-2887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7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F20F590F-53D7-29AF-8379-31498CEA6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25040" y="1546332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8A593B02-D54E-B195-0707-7200980E9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348" y="53585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63567C4-9EFD-6A01-E110-A28848B96B7B}"/>
              </a:ext>
            </a:extLst>
          </p:cNvPr>
          <p:cNvSpPr/>
          <p:nvPr/>
        </p:nvSpPr>
        <p:spPr>
          <a:xfrm rot="10800000">
            <a:off x="2707488" y="3708117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8BD7567-9598-5887-3C17-0E310F10ED98}"/>
              </a:ext>
            </a:extLst>
          </p:cNvPr>
          <p:cNvSpPr/>
          <p:nvPr/>
        </p:nvSpPr>
        <p:spPr>
          <a:xfrm rot="10800000">
            <a:off x="3136775" y="6912018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23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ECAC0915-75D6-6E83-0280-416812346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25039" y="4749549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7DF3BEC6-72B2-F545-6034-4C5672F05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64348" y="6956964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C43D5F5-F2BE-1882-BDFA-6777DCB54120}"/>
              </a:ext>
            </a:extLst>
          </p:cNvPr>
          <p:cNvSpPr/>
          <p:nvPr/>
        </p:nvSpPr>
        <p:spPr>
          <a:xfrm>
            <a:off x="633485" y="512154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9169E0-91F6-D061-60D0-928D0C2E58BD}"/>
              </a:ext>
            </a:extLst>
          </p:cNvPr>
          <p:cNvSpPr/>
          <p:nvPr/>
        </p:nvSpPr>
        <p:spPr>
          <a:xfrm>
            <a:off x="1062773" y="-2887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1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979623FB-DAED-11EC-F849-B3B5786CC5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48963" y="1546332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EA6831D6-FA6F-8CE6-85C5-AFABAEA91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345" y="53585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E04C8CE1-874F-93E8-F28D-64934B96625F}"/>
              </a:ext>
            </a:extLst>
          </p:cNvPr>
          <p:cNvSpPr/>
          <p:nvPr/>
        </p:nvSpPr>
        <p:spPr>
          <a:xfrm rot="10800000">
            <a:off x="633485" y="3708117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5DC6AB-D0CB-6A88-BECF-AED0E1EBF8EA}"/>
              </a:ext>
            </a:extLst>
          </p:cNvPr>
          <p:cNvSpPr/>
          <p:nvPr/>
        </p:nvSpPr>
        <p:spPr>
          <a:xfrm rot="10800000">
            <a:off x="1062772" y="6912018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27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1568D133-E590-35F3-A2E4-D96AAC6F4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48964" y="4749549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58E437D6-A4E5-AC85-436D-921356788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345" y="6956964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494C73F5-698C-4397-C9AD-A8279FF7FE1E}"/>
              </a:ext>
            </a:extLst>
          </p:cNvPr>
          <p:cNvSpPr/>
          <p:nvPr/>
        </p:nvSpPr>
        <p:spPr>
          <a:xfrm>
            <a:off x="4779224" y="512154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0B696A-8F77-5F84-E14B-883469E24789}"/>
              </a:ext>
            </a:extLst>
          </p:cNvPr>
          <p:cNvSpPr/>
          <p:nvPr/>
        </p:nvSpPr>
        <p:spPr>
          <a:xfrm>
            <a:off x="5208512" y="-2887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34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B09B4B8F-83EB-65FA-4EDE-EB0F0E7A1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96776" y="1546332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9D68B706-E2AA-E68A-4E17-B38D34EF2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084" y="53585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6336587D-5AD4-94B0-309B-B732EF728C10}"/>
              </a:ext>
            </a:extLst>
          </p:cNvPr>
          <p:cNvSpPr/>
          <p:nvPr/>
        </p:nvSpPr>
        <p:spPr>
          <a:xfrm rot="10800000">
            <a:off x="4779224" y="3708117"/>
            <a:ext cx="2073600" cy="31968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60D5E82-8F98-8DC5-B549-8D9DEEE9EDB9}"/>
              </a:ext>
            </a:extLst>
          </p:cNvPr>
          <p:cNvSpPr/>
          <p:nvPr/>
        </p:nvSpPr>
        <p:spPr>
          <a:xfrm rot="10800000">
            <a:off x="5208511" y="6912018"/>
            <a:ext cx="1215025" cy="522000"/>
          </a:xfrm>
          <a:prstGeom prst="rect">
            <a:avLst/>
          </a:prstGeom>
          <a:solidFill>
            <a:srgbClr val="EDEDD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38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973084DA-A674-6A73-0A8A-FAB29A520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96775" y="4749549"/>
            <a:ext cx="3638497" cy="11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2" descr="Rio Grande Games Dominion Second Edition : Amazon.co.uk: Toys &amp; Games">
            <a:extLst>
              <a:ext uri="{FF2B5EF4-FFF2-40B4-BE49-F238E27FC236}">
                <a16:creationId xmlns:a16="http://schemas.microsoft.com/office/drawing/2014/main" id="{DF993C73-45F9-4EAA-2E4F-212DF867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2000" l="10000" r="90103">
                        <a14:foregroundMark x1="10515" y1="23333" x2="10515" y2="23333"/>
                        <a14:foregroundMark x1="10309" y1="13667" x2="10309" y2="13667"/>
                        <a14:foregroundMark x1="11753" y1="22667" x2="11753" y2="22667"/>
                        <a14:foregroundMark x1="13711" y1="25667" x2="13711" y2="25667"/>
                        <a14:foregroundMark x1="13402" y1="8667" x2="13402" y2="8667"/>
                        <a14:foregroundMark x1="18351" y1="5667" x2="18351" y2="5667"/>
                        <a14:foregroundMark x1="10309" y1="92333" x2="10309" y2="92333"/>
                        <a14:foregroundMark x1="89897" y1="56000" x2="89897" y2="56000"/>
                        <a14:foregroundMark x1="90103" y1="10333" x2="90103" y2="10333"/>
                      </a14:backgroundRemoval>
                    </a14:imgEffect>
                    <a14:imgEffect>
                      <a14:saturation sa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136084" y="6956964"/>
            <a:ext cx="1359880" cy="42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541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Paper (210x297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Joost Dantuma</dc:creator>
  <cp:lastModifiedBy>Joost Dantuma</cp:lastModifiedBy>
  <cp:revision>3</cp:revision>
  <cp:lastPrinted>2024-03-20T13:36:28Z</cp:lastPrinted>
  <dcterms:created xsi:type="dcterms:W3CDTF">2024-02-02T11:34:27Z</dcterms:created>
  <dcterms:modified xsi:type="dcterms:W3CDTF">2024-03-31T11:52:16Z</dcterms:modified>
</cp:coreProperties>
</file>