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</p:sldIdLst>
  <p:sldSz cx="6858000" cy="9906000" type="A4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D31"/>
    <a:srgbClr val="01204F"/>
    <a:srgbClr val="02295D"/>
    <a:srgbClr val="003E84"/>
    <a:srgbClr val="032452"/>
    <a:srgbClr val="652B91"/>
    <a:srgbClr val="CC66FF"/>
    <a:srgbClr val="A36221"/>
    <a:srgbClr val="89521C"/>
    <a:srgbClr val="18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291" autoAdjust="0"/>
  </p:normalViewPr>
  <p:slideViewPr>
    <p:cSldViewPr snapToGrid="0">
      <p:cViewPr varScale="1">
        <p:scale>
          <a:sx n="38" d="100"/>
          <a:sy n="38" d="100"/>
        </p:scale>
        <p:origin x="2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Dantuma" userId="f4642254-72b5-4d4b-9db2-7f50e14553be" providerId="ADAL" clId="{A35338CD-355B-4D2D-827C-67E53BCD70FD}"/>
    <pc:docChg chg="delSld">
      <pc:chgData name="Joost Dantuma" userId="f4642254-72b5-4d4b-9db2-7f50e14553be" providerId="ADAL" clId="{A35338CD-355B-4D2D-827C-67E53BCD70FD}" dt="2024-03-29T17:00:07.198" v="1" actId="47"/>
      <pc:docMkLst>
        <pc:docMk/>
      </pc:docMkLst>
      <pc:sldChg chg="del">
        <pc:chgData name="Joost Dantuma" userId="f4642254-72b5-4d4b-9db2-7f50e14553be" providerId="ADAL" clId="{A35338CD-355B-4D2D-827C-67E53BCD70FD}" dt="2024-03-29T17:00:05.659" v="0" actId="47"/>
        <pc:sldMkLst>
          <pc:docMk/>
          <pc:sldMk cId="2716542931" sldId="292"/>
        </pc:sldMkLst>
      </pc:sldChg>
      <pc:sldChg chg="del">
        <pc:chgData name="Joost Dantuma" userId="f4642254-72b5-4d4b-9db2-7f50e14553be" providerId="ADAL" clId="{A35338CD-355B-4D2D-827C-67E53BCD70FD}" dt="2024-03-29T17:00:05.659" v="0" actId="47"/>
        <pc:sldMkLst>
          <pc:docMk/>
          <pc:sldMk cId="905912001" sldId="293"/>
        </pc:sldMkLst>
      </pc:sldChg>
      <pc:sldChg chg="del">
        <pc:chgData name="Joost Dantuma" userId="f4642254-72b5-4d4b-9db2-7f50e14553be" providerId="ADAL" clId="{A35338CD-355B-4D2D-827C-67E53BCD70FD}" dt="2024-03-29T17:00:07.198" v="1" actId="47"/>
        <pc:sldMkLst>
          <pc:docMk/>
          <pc:sldMk cId="219653310" sldId="294"/>
        </pc:sldMkLst>
      </pc:sldChg>
      <pc:sldChg chg="del">
        <pc:chgData name="Joost Dantuma" userId="f4642254-72b5-4d4b-9db2-7f50e14553be" providerId="ADAL" clId="{A35338CD-355B-4D2D-827C-67E53BCD70FD}" dt="2024-03-29T17:00:05.659" v="0" actId="47"/>
        <pc:sldMkLst>
          <pc:docMk/>
          <pc:sldMk cId="3963643450" sldId="295"/>
        </pc:sldMkLst>
      </pc:sldChg>
      <pc:sldChg chg="del">
        <pc:chgData name="Joost Dantuma" userId="f4642254-72b5-4d4b-9db2-7f50e14553be" providerId="ADAL" clId="{A35338CD-355B-4D2D-827C-67E53BCD70FD}" dt="2024-03-29T17:00:05.659" v="0" actId="47"/>
        <pc:sldMkLst>
          <pc:docMk/>
          <pc:sldMk cId="336922347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7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8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6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7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E53FF-6700-3846-B873-C3EBE8D6B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 – Quick Simple Fun Games">
            <a:extLst>
              <a:ext uri="{FF2B5EF4-FFF2-40B4-BE49-F238E27FC236}">
                <a16:creationId xmlns:a16="http://schemas.microsoft.com/office/drawing/2014/main" id="{49575065-1B59-8104-AF49-429F2EB4B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b="1"/>
          <a:stretch/>
        </p:blipFill>
        <p:spPr bwMode="auto">
          <a:xfrm rot="16200000">
            <a:off x="691465" y="-691469"/>
            <a:ext cx="4917074" cy="63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elestia – Quick Simple Fun Games">
            <a:extLst>
              <a:ext uri="{FF2B5EF4-FFF2-40B4-BE49-F238E27FC236}">
                <a16:creationId xmlns:a16="http://schemas.microsoft.com/office/drawing/2014/main" id="{0A522ACC-D733-E0D8-9BF4-FBBC3578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463" y="4225611"/>
            <a:ext cx="4917074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A93432-4A2A-ED8F-91AC-F90CDAA2D1E3}"/>
              </a:ext>
            </a:extLst>
          </p:cNvPr>
          <p:cNvSpPr/>
          <p:nvPr/>
        </p:nvSpPr>
        <p:spPr>
          <a:xfrm>
            <a:off x="0" y="4917079"/>
            <a:ext cx="6300001" cy="491707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D7F87-E2BE-BF80-3366-A7E0CFB95D8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717800" y="4311566"/>
            <a:ext cx="4917075" cy="612808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spcBef>
                <a:spcPts val="400"/>
              </a:spcBef>
              <a:buNone/>
            </a:pPr>
            <a:r>
              <a:rPr lang="en-GB" sz="1300" b="1" u="sng" dirty="0"/>
              <a:t>Setup: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n-GB" sz="1300" dirty="0"/>
              <a:t>Place the 9 city tiles in ascending order.</a:t>
            </a:r>
          </a:p>
          <a:p>
            <a:pPr>
              <a:lnSpc>
                <a:spcPct val="70000"/>
              </a:lnSpc>
              <a:spcBef>
                <a:spcPts val="400"/>
              </a:spcBef>
            </a:pPr>
            <a:r>
              <a:rPr lang="en-GB" sz="1300" dirty="0"/>
              <a:t>Stack each set of shuffled facedown treasure cards next to its city.</a:t>
            </a:r>
          </a:p>
          <a:p>
            <a:pPr>
              <a:lnSpc>
                <a:spcPct val="70000"/>
              </a:lnSpc>
              <a:spcBef>
                <a:spcPts val="400"/>
              </a:spcBef>
            </a:pPr>
            <a:r>
              <a:rPr lang="en-GB" sz="1300" dirty="0"/>
              <a:t>Place the aircraft on the first city.</a:t>
            </a:r>
          </a:p>
          <a:p>
            <a:pPr>
              <a:lnSpc>
                <a:spcPct val="70000"/>
              </a:lnSpc>
              <a:spcBef>
                <a:spcPts val="400"/>
              </a:spcBef>
            </a:pPr>
            <a:r>
              <a:rPr lang="en-GB" sz="1300" dirty="0"/>
              <a:t>Each player chooses a pawn and same-colour Adventure tile.</a:t>
            </a:r>
          </a:p>
          <a:p>
            <a:pPr>
              <a:lnSpc>
                <a:spcPct val="70000"/>
              </a:lnSpc>
              <a:spcBef>
                <a:spcPts val="400"/>
              </a:spcBef>
            </a:pPr>
            <a:r>
              <a:rPr lang="en-GB" sz="1300" dirty="0"/>
              <a:t>Shuffle all Equipment, power and Turbo cards together and deal each player 8 cards (2-3players), 6 cards (4+ players).</a:t>
            </a:r>
          </a:p>
          <a:p>
            <a:pPr>
              <a:lnSpc>
                <a:spcPct val="70000"/>
              </a:lnSpc>
              <a:spcBef>
                <a:spcPts val="400"/>
              </a:spcBef>
            </a:pPr>
            <a:r>
              <a:rPr lang="en-GB" sz="1300" dirty="0"/>
              <a:t>Place remaining cards facedown in middle as an “Equipment” deck.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None/>
            </a:pPr>
            <a:r>
              <a:rPr lang="en-GB" sz="700" dirty="0"/>
              <a:t> 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None/>
            </a:pPr>
            <a:r>
              <a:rPr lang="en-GB" sz="1300" b="1" u="sng" dirty="0"/>
              <a:t>Play: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en-GB" sz="1300" dirty="0"/>
              <a:t>One leg of the journey is composed of five steps: </a:t>
            </a:r>
          </a:p>
          <a:p>
            <a:pPr marL="179388" indent="-179388">
              <a:lnSpc>
                <a:spcPct val="70000"/>
              </a:lnSpc>
              <a:spcBef>
                <a:spcPts val="600"/>
              </a:spcBef>
              <a:buAutoNum type="arabicPeriod"/>
            </a:pPr>
            <a:r>
              <a:rPr lang="en-GB" sz="1300" dirty="0"/>
              <a:t>The captain rolls as many dice as indicated for the city to determine the challenges. </a:t>
            </a:r>
          </a:p>
          <a:p>
            <a:pPr marL="360363" indent="-179388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Blank – no equipment card required.</a:t>
            </a:r>
          </a:p>
          <a:p>
            <a:pPr marL="360363" indent="-179388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Cloud – requires a compass</a:t>
            </a:r>
          </a:p>
          <a:p>
            <a:pPr marL="360363" indent="-179388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Lightning – requires arrester</a:t>
            </a:r>
          </a:p>
          <a:p>
            <a:pPr marL="360363" indent="-179388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Birds – requires foghorn</a:t>
            </a:r>
          </a:p>
          <a:p>
            <a:pPr marL="360363" indent="-179388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Swords – requires cannon</a:t>
            </a:r>
          </a:p>
          <a:p>
            <a:pPr marL="179388" indent="-179388">
              <a:lnSpc>
                <a:spcPct val="7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GB" sz="1300" dirty="0"/>
              <a:t>Each passenger chooses to stay aboard or disembark depending on if they think the captain has the equipment to overcome the dice.</a:t>
            </a:r>
          </a:p>
          <a:p>
            <a:pPr lvl="1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Take your pawn out of the aircraft</a:t>
            </a:r>
          </a:p>
          <a:p>
            <a:pPr lvl="1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Take the top treasure card of this city’s deck</a:t>
            </a:r>
          </a:p>
          <a:p>
            <a:pPr marL="179388" indent="-179388">
              <a:lnSpc>
                <a:spcPct val="70000"/>
              </a:lnSpc>
              <a:spcBef>
                <a:spcPts val="600"/>
              </a:spcBef>
              <a:buAutoNum type="arabicPeriod" startAt="2"/>
            </a:pPr>
            <a:r>
              <a:rPr lang="en-GB" sz="1300" dirty="0"/>
              <a:t>The captain faces the challenges.</a:t>
            </a:r>
          </a:p>
          <a:p>
            <a:pPr lvl="1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All players may play power cards.</a:t>
            </a:r>
          </a:p>
          <a:p>
            <a:pPr lvl="1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The captain must play equipment cards (Turbo cards are optional) – one per die.</a:t>
            </a:r>
          </a:p>
          <a:p>
            <a:pPr marL="179388" indent="-179388">
              <a:lnSpc>
                <a:spcPct val="70000"/>
              </a:lnSpc>
              <a:spcBef>
                <a:spcPts val="600"/>
              </a:spcBef>
              <a:buAutoNum type="arabicPeriod" startAt="2"/>
              <a:tabLst>
                <a:tab pos="358775" algn="l"/>
              </a:tabLst>
            </a:pPr>
            <a:r>
              <a:rPr lang="en-GB" sz="1300" dirty="0"/>
              <a:t>a) If the captain has overcome the dice, they move the aircraft to the next city. Discard all played cards.</a:t>
            </a:r>
          </a:p>
          <a:p>
            <a:pPr marL="179388" indent="0">
              <a:lnSpc>
                <a:spcPct val="70000"/>
              </a:lnSpc>
              <a:spcBef>
                <a:spcPts val="400"/>
              </a:spcBef>
              <a:buNone/>
              <a:tabLst>
                <a:tab pos="358775" algn="l"/>
              </a:tabLst>
            </a:pPr>
            <a:r>
              <a:rPr lang="en-GB" sz="1300" dirty="0"/>
              <a:t>b) If the captain cannot overcome the dice, they play no equipment cards. The journey ends and no-one still aboard gains any treasure.</a:t>
            </a:r>
          </a:p>
          <a:p>
            <a:pPr marL="179388" indent="-179388">
              <a:lnSpc>
                <a:spcPct val="70000"/>
              </a:lnSpc>
              <a:spcBef>
                <a:spcPts val="600"/>
              </a:spcBef>
              <a:buFont typeface="+mj-lt"/>
              <a:buAutoNum type="arabicPeriod" startAt="5"/>
              <a:tabLst>
                <a:tab pos="179388" algn="l"/>
              </a:tabLst>
            </a:pPr>
            <a:r>
              <a:rPr lang="en-GB" sz="1300" dirty="0"/>
              <a:t>The captain passes the control of the aircraft to the next player (to their left). Place the aircraft back on the 1</a:t>
            </a:r>
            <a:r>
              <a:rPr lang="en-GB" sz="1300" baseline="30000" dirty="0"/>
              <a:t>st</a:t>
            </a:r>
            <a:r>
              <a:rPr lang="en-GB" sz="1300" dirty="0"/>
              <a:t> city. Return all pawns to the aircraft. Each player draw a card from the equipment deck.</a:t>
            </a:r>
          </a:p>
          <a:p>
            <a:pPr marL="179388" indent="-179388">
              <a:lnSpc>
                <a:spcPct val="70000"/>
              </a:lnSpc>
              <a:spcBef>
                <a:spcPts val="600"/>
              </a:spcBef>
              <a:buFont typeface="+mj-lt"/>
              <a:buAutoNum type="arabicPeriod" startAt="5"/>
              <a:tabLst>
                <a:tab pos="179388" algn="l"/>
              </a:tabLst>
            </a:pPr>
            <a:r>
              <a:rPr lang="en-GB" sz="1300" dirty="0"/>
              <a:t>End of Game: Before the beginning of a new journey, if any player has reached 50 points, the highest total wins.</a:t>
            </a:r>
          </a:p>
          <a:p>
            <a:pPr marL="228600" indent="-228600">
              <a:lnSpc>
                <a:spcPct val="70000"/>
              </a:lnSpc>
              <a:spcBef>
                <a:spcPts val="400"/>
              </a:spcBef>
              <a:buAutoNum type="arabicPeriod" startAt="5"/>
            </a:pPr>
            <a:endParaRPr lang="en-GB" sz="1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52F8DB-F53E-2AD2-3F82-41FA83ABA98F}"/>
              </a:ext>
            </a:extLst>
          </p:cNvPr>
          <p:cNvSpPr txBox="1">
            <a:spLocks/>
          </p:cNvSpPr>
          <p:nvPr/>
        </p:nvSpPr>
        <p:spPr>
          <a:xfrm>
            <a:off x="2552175" y="774735"/>
            <a:ext cx="862262" cy="268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GB" sz="1000" i="1" dirty="0"/>
              <a:t>2-5 Players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204E7-7988-7C1E-2DDB-CEFDC37D9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39047" y="146896"/>
            <a:ext cx="4585683" cy="462327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3881DD-5932-012F-5285-B948BF6E6595}"/>
              </a:ext>
            </a:extLst>
          </p:cNvPr>
          <p:cNvSpPr txBox="1">
            <a:spLocks/>
          </p:cNvSpPr>
          <p:nvPr/>
        </p:nvSpPr>
        <p:spPr>
          <a:xfrm rot="16200000">
            <a:off x="-316622" y="585212"/>
            <a:ext cx="1136255" cy="26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GB" sz="1400" i="1" dirty="0"/>
              <a:t>2-6 Players</a:t>
            </a:r>
          </a:p>
        </p:txBody>
      </p:sp>
    </p:spTree>
    <p:extLst>
      <p:ext uri="{BB962C8B-B14F-4D97-AF65-F5344CB8AC3E}">
        <p14:creationId xmlns:p14="http://schemas.microsoft.com/office/powerpoint/2010/main" val="92800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326</Words>
  <Application>Microsoft Office PowerPoint</Application>
  <PresentationFormat>A4 Paper (210x297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Joost Dantuma</dc:creator>
  <cp:lastModifiedBy>Joost Dantuma</cp:lastModifiedBy>
  <cp:revision>4</cp:revision>
  <cp:lastPrinted>2024-03-20T13:36:28Z</cp:lastPrinted>
  <dcterms:created xsi:type="dcterms:W3CDTF">2024-02-02T11:34:27Z</dcterms:created>
  <dcterms:modified xsi:type="dcterms:W3CDTF">2024-03-29T17:00:09Z</dcterms:modified>
</cp:coreProperties>
</file>