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87" r:id="rId3"/>
  </p:sldIdLst>
  <p:sldSz cx="6858000" cy="9906000" type="A4"/>
  <p:notesSz cx="6669088" cy="9753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2B91"/>
    <a:srgbClr val="CC66FF"/>
    <a:srgbClr val="A36221"/>
    <a:srgbClr val="89521C"/>
    <a:srgbClr val="182B4C"/>
    <a:srgbClr val="EDEDDF"/>
    <a:srgbClr val="D6D6B9"/>
    <a:srgbClr val="D02128"/>
    <a:srgbClr val="6600CC"/>
    <a:srgbClr val="052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291" autoAdjust="0"/>
  </p:normalViewPr>
  <p:slideViewPr>
    <p:cSldViewPr snapToGrid="0">
      <p:cViewPr>
        <p:scale>
          <a:sx n="50" d="100"/>
          <a:sy n="50" d="100"/>
        </p:scale>
        <p:origin x="217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ost Dantuma" userId="f4642254-72b5-4d4b-9db2-7f50e14553be" providerId="ADAL" clId="{A12822C8-BA49-475C-B4AE-4A027E17AA4D}"/>
    <pc:docChg chg="undo custSel delSld modSld">
      <pc:chgData name="Joost Dantuma" userId="f4642254-72b5-4d4b-9db2-7f50e14553be" providerId="ADAL" clId="{A12822C8-BA49-475C-B4AE-4A027E17AA4D}" dt="2024-03-29T17:45:21.206" v="140" actId="20577"/>
      <pc:docMkLst>
        <pc:docMk/>
      </pc:docMkLst>
      <pc:sldChg chg="modSp mod">
        <pc:chgData name="Joost Dantuma" userId="f4642254-72b5-4d4b-9db2-7f50e14553be" providerId="ADAL" clId="{A12822C8-BA49-475C-B4AE-4A027E17AA4D}" dt="2024-03-29T17:44:57.301" v="138" actId="948"/>
        <pc:sldMkLst>
          <pc:docMk/>
          <pc:sldMk cId="2448335286" sldId="286"/>
        </pc:sldMkLst>
        <pc:spChg chg="mod">
          <ac:chgData name="Joost Dantuma" userId="f4642254-72b5-4d4b-9db2-7f50e14553be" providerId="ADAL" clId="{A12822C8-BA49-475C-B4AE-4A027E17AA4D}" dt="2024-03-29T17:44:57.301" v="138" actId="948"/>
          <ac:spMkLst>
            <pc:docMk/>
            <pc:sldMk cId="2448335286" sldId="286"/>
            <ac:spMk id="3" creationId="{B9CCA115-B333-4551-B733-85EBC05AED4B}"/>
          </ac:spMkLst>
        </pc:spChg>
        <pc:spChg chg="mod">
          <ac:chgData name="Joost Dantuma" userId="f4642254-72b5-4d4b-9db2-7f50e14553be" providerId="ADAL" clId="{A12822C8-BA49-475C-B4AE-4A027E17AA4D}" dt="2024-03-29T17:41:18.705" v="2" actId="1076"/>
          <ac:spMkLst>
            <pc:docMk/>
            <pc:sldMk cId="2448335286" sldId="286"/>
            <ac:spMk id="6" creationId="{5A07F259-AE8C-4D40-86D4-76CCBE46EEF4}"/>
          </ac:spMkLst>
        </pc:spChg>
        <pc:picChg chg="mod">
          <ac:chgData name="Joost Dantuma" userId="f4642254-72b5-4d4b-9db2-7f50e14553be" providerId="ADAL" clId="{A12822C8-BA49-475C-B4AE-4A027E17AA4D}" dt="2024-03-29T17:41:18.705" v="2" actId="1076"/>
          <ac:picMkLst>
            <pc:docMk/>
            <pc:sldMk cId="2448335286" sldId="286"/>
            <ac:picMk id="5" creationId="{C89B667B-CB03-4F54-AF7E-1BFE6FCF1638}"/>
          </ac:picMkLst>
        </pc:picChg>
      </pc:sldChg>
      <pc:sldChg chg="modSp mod">
        <pc:chgData name="Joost Dantuma" userId="f4642254-72b5-4d4b-9db2-7f50e14553be" providerId="ADAL" clId="{A12822C8-BA49-475C-B4AE-4A027E17AA4D}" dt="2024-03-29T17:45:21.206" v="140" actId="20577"/>
        <pc:sldMkLst>
          <pc:docMk/>
          <pc:sldMk cId="3701278634" sldId="287"/>
        </pc:sldMkLst>
        <pc:spChg chg="mod">
          <ac:chgData name="Joost Dantuma" userId="f4642254-72b5-4d4b-9db2-7f50e14553be" providerId="ADAL" clId="{A12822C8-BA49-475C-B4AE-4A027E17AA4D}" dt="2024-03-29T17:45:21.206" v="140" actId="20577"/>
          <ac:spMkLst>
            <pc:docMk/>
            <pc:sldMk cId="3701278634" sldId="287"/>
            <ac:spMk id="3" creationId="{B9CCA115-B333-4551-B733-85EBC05AED4B}"/>
          </ac:spMkLst>
        </pc:spChg>
        <pc:spChg chg="mod">
          <ac:chgData name="Joost Dantuma" userId="f4642254-72b5-4d4b-9db2-7f50e14553be" providerId="ADAL" clId="{A12822C8-BA49-475C-B4AE-4A027E17AA4D}" dt="2024-03-29T17:41:28.454" v="3" actId="1076"/>
          <ac:spMkLst>
            <pc:docMk/>
            <pc:sldMk cId="3701278634" sldId="287"/>
            <ac:spMk id="8" creationId="{B120ED4A-2AB8-4678-B3BA-306075C40E6C}"/>
          </ac:spMkLst>
        </pc:spChg>
        <pc:picChg chg="mod">
          <ac:chgData name="Joost Dantuma" userId="f4642254-72b5-4d4b-9db2-7f50e14553be" providerId="ADAL" clId="{A12822C8-BA49-475C-B4AE-4A027E17AA4D}" dt="2024-03-29T17:41:28.454" v="3" actId="1076"/>
          <ac:picMkLst>
            <pc:docMk/>
            <pc:sldMk cId="3701278634" sldId="287"/>
            <ac:picMk id="5" creationId="{C89B667B-CB03-4F54-AF7E-1BFE6FCF1638}"/>
          </ac:picMkLst>
        </pc:picChg>
      </pc:sldChg>
      <pc:sldChg chg="del">
        <pc:chgData name="Joost Dantuma" userId="f4642254-72b5-4d4b-9db2-7f50e14553be" providerId="ADAL" clId="{A12822C8-BA49-475C-B4AE-4A027E17AA4D}" dt="2024-03-29T17:41:05.077" v="0" actId="47"/>
        <pc:sldMkLst>
          <pc:docMk/>
          <pc:sldMk cId="2102245064" sldId="288"/>
        </pc:sldMkLst>
      </pc:sldChg>
      <pc:sldChg chg="del">
        <pc:chgData name="Joost Dantuma" userId="f4642254-72b5-4d4b-9db2-7f50e14553be" providerId="ADAL" clId="{A12822C8-BA49-475C-B4AE-4A027E17AA4D}" dt="2024-03-29T17:41:05.723" v="1" actId="47"/>
        <pc:sldMkLst>
          <pc:docMk/>
          <pc:sldMk cId="3367946930" sldId="28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98D4-F9CB-4C2F-949A-DC7C1667C838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318-B977-4958-A44E-7310D9651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57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98D4-F9CB-4C2F-949A-DC7C1667C838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318-B977-4958-A44E-7310D9651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68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98D4-F9CB-4C2F-949A-DC7C1667C838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318-B977-4958-A44E-7310D9651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30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98D4-F9CB-4C2F-949A-DC7C1667C838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318-B977-4958-A44E-7310D9651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67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98D4-F9CB-4C2F-949A-DC7C1667C838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318-B977-4958-A44E-7310D9651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467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98D4-F9CB-4C2F-949A-DC7C1667C838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318-B977-4958-A44E-7310D9651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10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98D4-F9CB-4C2F-949A-DC7C1667C838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318-B977-4958-A44E-7310D9651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07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98D4-F9CB-4C2F-949A-DC7C1667C838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318-B977-4958-A44E-7310D9651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8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98D4-F9CB-4C2F-949A-DC7C1667C838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318-B977-4958-A44E-7310D9651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81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98D4-F9CB-4C2F-949A-DC7C1667C838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318-B977-4958-A44E-7310D9651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412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98D4-F9CB-4C2F-949A-DC7C1667C838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E318-B977-4958-A44E-7310D9651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60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98D4-F9CB-4C2F-949A-DC7C1667C838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8E318-B977-4958-A44E-7310D9651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45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9B667B-CB03-4F54-AF7E-1BFE6FCF1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6858000" cy="47478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07F259-AE8C-4D40-86D4-76CCBE46EEF4}"/>
              </a:ext>
            </a:extLst>
          </p:cNvPr>
          <p:cNvSpPr/>
          <p:nvPr/>
        </p:nvSpPr>
        <p:spPr>
          <a:xfrm>
            <a:off x="0" y="0"/>
            <a:ext cx="6858000" cy="4747846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CCA115-B333-4551-B733-85EBC05AE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1150993"/>
            <a:ext cx="6591300" cy="357767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13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SETUP</a:t>
            </a:r>
          </a:p>
          <a:p>
            <a:pPr>
              <a:spcBef>
                <a:spcPts val="0"/>
              </a:spcBef>
            </a:pP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city titles corresponding to #players </a:t>
            </a:r>
          </a:p>
          <a:p>
            <a:pPr>
              <a:spcBef>
                <a:spcPts val="0"/>
              </a:spcBef>
            </a:pP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each player 1 starting title and 1 scoring aid. </a:t>
            </a:r>
          </a:p>
          <a:p>
            <a:pPr>
              <a:spcBef>
                <a:spcPts val="0"/>
              </a:spcBef>
            </a:pP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starting player 1 “stone” cube, 2 for next, 3…4…and remaining cubes in a stockpile.</a:t>
            </a:r>
          </a:p>
          <a:p>
            <a:pPr>
              <a:spcBef>
                <a:spcPts val="0"/>
              </a:spcBef>
            </a:pP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Lay out #Players+2 city tiles in a row. Agree which end of row is “free” and which end costs.</a:t>
            </a:r>
          </a:p>
          <a:p>
            <a:pPr>
              <a:spcBef>
                <a:spcPts val="0"/>
              </a:spcBef>
            </a:pPr>
            <a:endParaRPr lang="en-GB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13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</a:t>
            </a:r>
          </a:p>
          <a:p>
            <a:pPr>
              <a:spcBef>
                <a:spcPts val="0"/>
              </a:spcBef>
            </a:pP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 a tile – Pay 1 stone onto each remaining tile between the tile you want and the “free” end. </a:t>
            </a:r>
          </a:p>
          <a:p>
            <a:pPr>
              <a:spcBef>
                <a:spcPts val="0"/>
              </a:spcBef>
            </a:pP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 the new tile along 1+edges or completely on top of the titles you already have.</a:t>
            </a:r>
          </a:p>
          <a:p>
            <a:pPr>
              <a:spcBef>
                <a:spcPts val="0"/>
              </a:spcBef>
            </a:pP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player moves – don’t have to put stones on gaps.</a:t>
            </a:r>
          </a:p>
          <a:p>
            <a:pPr>
              <a:spcBef>
                <a:spcPts val="0"/>
              </a:spcBef>
            </a:pP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only 1 tile left (so 1 player went twice), move this (and its stones) to the free position, add P+1 tiles to refill the row. Move start player to next player.</a:t>
            </a:r>
          </a:p>
          <a:p>
            <a:pPr>
              <a:spcBef>
                <a:spcPts val="0"/>
              </a:spcBef>
            </a:pP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cover a white “Quarry” hex, then you gain2 stone. </a:t>
            </a:r>
          </a:p>
          <a:p>
            <a:pPr>
              <a:spcBef>
                <a:spcPts val="0"/>
              </a:spcBef>
            </a:pPr>
            <a:endParaRPr lang="en-GB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13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 ENDs when 1 tile left.</a:t>
            </a:r>
          </a:p>
          <a:p>
            <a:pPr>
              <a:spcBef>
                <a:spcPts val="0"/>
              </a:spcBef>
            </a:pP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Score by multiplying your total stars on visible plazas </a:t>
            </a:r>
          </a:p>
          <a:p>
            <a:pPr>
              <a:spcBef>
                <a:spcPts val="0"/>
              </a:spcBef>
            </a:pP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the number of valid visible districts of that colour (Plazas don’t count for that)</a:t>
            </a:r>
          </a:p>
          <a:p>
            <a:pPr>
              <a:spcBef>
                <a:spcPts val="0"/>
              </a:spcBef>
            </a:pPr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the height of each of those districts (not the height of that plaza).</a:t>
            </a:r>
          </a:p>
          <a:p>
            <a:pPr>
              <a:spcBef>
                <a:spcPts val="0"/>
              </a:spcBef>
            </a:pP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244833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9B667B-CB03-4F54-AF7E-1BFE6FCF1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6858000" cy="47478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20ED4A-2AB8-4678-B3BA-306075C40E6C}"/>
              </a:ext>
            </a:extLst>
          </p:cNvPr>
          <p:cNvSpPr/>
          <p:nvPr/>
        </p:nvSpPr>
        <p:spPr>
          <a:xfrm>
            <a:off x="0" y="0"/>
            <a:ext cx="6858000" cy="4747846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CCA115-B333-4551-B733-85EBC05AE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00" y="1237317"/>
            <a:ext cx="5248474" cy="35105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only 1 tile is left, add up: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 Houses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in largest group (Advanced – 10 or more = x2)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Yellow Markets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an’t touch each other (Advanced – touching a plaza =x2)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 Barracks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edge of city (Advanced – 3 or 4 empty edges = x2)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Purple Temples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Completely surrounded (Advanced – levels = x1, x4 , x6…)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 Gardens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(Advanced – next to lake (surrounded empty space) = x2)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01278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318</Words>
  <Application>Microsoft Office PowerPoint</Application>
  <PresentationFormat>A4 Paper (210x297 mm)</PresentationFormat>
  <Paragraphs>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Joost Dantuma</dc:creator>
  <cp:lastModifiedBy>Joost Dantuma</cp:lastModifiedBy>
  <cp:revision>16</cp:revision>
  <cp:lastPrinted>2024-03-20T13:36:28Z</cp:lastPrinted>
  <dcterms:created xsi:type="dcterms:W3CDTF">2024-02-02T11:34:27Z</dcterms:created>
  <dcterms:modified xsi:type="dcterms:W3CDTF">2024-03-29T17:45:27Z</dcterms:modified>
</cp:coreProperties>
</file>